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bf0d3c0ad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c49721a444d89"/>
  </p:sldMasterIdLst>
  <p:sldIdLst>
    <p:sldId xmlns:r="http://schemas.openxmlformats.org/officeDocument/2006/relationships" id="256" r:id="R0518755f84ce4f58"/>
    <p:sldId xmlns:r="http://schemas.openxmlformats.org/officeDocument/2006/relationships" id="257" r:id="Rf5c5403d638d4e30"/>
    <p:sldId xmlns:r="http://schemas.openxmlformats.org/officeDocument/2006/relationships" id="258" r:id="R296b5b8a5e374860"/>
    <p:sldId xmlns:r="http://schemas.openxmlformats.org/officeDocument/2006/relationships" id="259" r:id="Ra15372b79fad4e3a"/>
    <p:sldId xmlns:r="http://schemas.openxmlformats.org/officeDocument/2006/relationships" id="260" r:id="R0cfbdd73ada543d8"/>
    <p:sldId xmlns:r="http://schemas.openxmlformats.org/officeDocument/2006/relationships" id="261" r:id="R43bc78c69b0a4e06"/>
    <p:sldId xmlns:r="http://schemas.openxmlformats.org/officeDocument/2006/relationships" id="262" r:id="Rae7aa4b9ecee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c49721a444d89" /><Relationship Type="http://schemas.openxmlformats.org/officeDocument/2006/relationships/slide" Target="/ppt/slides/slide1.xml" Id="R0518755f84ce4f58" /><Relationship Type="http://schemas.openxmlformats.org/officeDocument/2006/relationships/slide" Target="/ppt/slides/slide2.xml" Id="Rf5c5403d638d4e30" /><Relationship Type="http://schemas.openxmlformats.org/officeDocument/2006/relationships/slide" Target="/ppt/slides/slide3.xml" Id="R296b5b8a5e374860" /><Relationship Type="http://schemas.openxmlformats.org/officeDocument/2006/relationships/slide" Target="/ppt/slides/slide4.xml" Id="Ra15372b79fad4e3a" /><Relationship Type="http://schemas.openxmlformats.org/officeDocument/2006/relationships/slide" Target="/ppt/slides/slide5.xml" Id="R0cfbdd73ada543d8" /><Relationship Type="http://schemas.openxmlformats.org/officeDocument/2006/relationships/slide" Target="/ppt/slides/slide6.xml" Id="R43bc78c69b0a4e06" /><Relationship Type="http://schemas.openxmlformats.org/officeDocument/2006/relationships/slide" Target="/ppt/slides/slide7.xml" Id="Rae7aa4b9ecee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4fb94629b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fcc8501e84e86" /><Relationship Type="http://schemas.openxmlformats.org/officeDocument/2006/relationships/theme" Target="/ppt/slideMasters/theme/theme1.xml" Id="R06b1eccf5a3c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fcc8501e8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d864aead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6b8d1d30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8a0f2e6d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1640e94f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22d9ccea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e83e05054c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ff0c5796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−1 281 380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30 285 630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30 768 744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PALMER 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HAUG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Gjerneshaugan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826 128 062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 AS</a:t>
            </a:r>
          </a:p>
        </p:txBody>
      </p:sp>
    </p:spTree>
  </p:cSld>
  <p:clrMapOvr>
    <a:masterClrMapping xmlns:a="http://schemas.openxmlformats.org/drawingml/2006/main"/>
  </p:clrMapOvr>
</p:sld>
</file>