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665207c7f54a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c7935d352d4e31"/>
  </p:sldMasterIdLst>
  <p:sldIdLst>
    <p:sldId xmlns:r="http://schemas.openxmlformats.org/officeDocument/2006/relationships" id="256" r:id="R02c9ff9dcb074a6b"/>
    <p:sldId xmlns:r="http://schemas.openxmlformats.org/officeDocument/2006/relationships" id="257" r:id="R833dd049e9e44f80"/>
    <p:sldId xmlns:r="http://schemas.openxmlformats.org/officeDocument/2006/relationships" id="258" r:id="Rc446c55477cc47e8"/>
    <p:sldId xmlns:r="http://schemas.openxmlformats.org/officeDocument/2006/relationships" id="259" r:id="R4c80a26bbd174f6e"/>
    <p:sldId xmlns:r="http://schemas.openxmlformats.org/officeDocument/2006/relationships" id="260" r:id="R5d90c2e1507f41ad"/>
    <p:sldId xmlns:r="http://schemas.openxmlformats.org/officeDocument/2006/relationships" id="261" r:id="R83e9aaf58ca543e9"/>
    <p:sldId xmlns:r="http://schemas.openxmlformats.org/officeDocument/2006/relationships" id="262" r:id="R722a229aedb142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7935d352d4e31" /><Relationship Type="http://schemas.openxmlformats.org/officeDocument/2006/relationships/slide" Target="/ppt/slides/slide1.xml" Id="R02c9ff9dcb074a6b" /><Relationship Type="http://schemas.openxmlformats.org/officeDocument/2006/relationships/slide" Target="/ppt/slides/slide2.xml" Id="R833dd049e9e44f80" /><Relationship Type="http://schemas.openxmlformats.org/officeDocument/2006/relationships/slide" Target="/ppt/slides/slide3.xml" Id="Rc446c55477cc47e8" /><Relationship Type="http://schemas.openxmlformats.org/officeDocument/2006/relationships/slide" Target="/ppt/slides/slide4.xml" Id="R4c80a26bbd174f6e" /><Relationship Type="http://schemas.openxmlformats.org/officeDocument/2006/relationships/slide" Target="/ppt/slides/slide5.xml" Id="R5d90c2e1507f41ad" /><Relationship Type="http://schemas.openxmlformats.org/officeDocument/2006/relationships/slide" Target="/ppt/slides/slide6.xml" Id="R83e9aaf58ca543e9" /><Relationship Type="http://schemas.openxmlformats.org/officeDocument/2006/relationships/slide" Target="/ppt/slides/slide7.xml" Id="R722a229aedb142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417a43ad2f40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cc887d40640f9" /><Relationship Type="http://schemas.openxmlformats.org/officeDocument/2006/relationships/theme" Target="/ppt/slideMasters/theme/theme1.xml" Id="Ra541fac8ad304e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ccc887d40640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86e1cb42841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068b928594b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4e315fb6d4d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9a2f80eaf4d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15435b5114e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6c91d48c749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bd3d736d841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SEAGULL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SEAGULL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333 343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308 796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309 117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839 932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848 524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826 144 432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HOLDING AS</a:t>
            </a:r>
          </a:p>
        </p:txBody>
      </p:sp>
    </p:spTree>
  </p:cSld>
  <p:clrMapOvr>
    <a:masterClrMapping xmlns:a="http://schemas.openxmlformats.org/drawingml/2006/main"/>
  </p:clrMapOvr>
</p:sld>
</file>