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f5359b5bbd4f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de9e4486249e9"/>
  </p:sldMasterIdLst>
  <p:sldIdLst>
    <p:sldId xmlns:r="http://schemas.openxmlformats.org/officeDocument/2006/relationships" id="256" r:id="R9965e8a650754e6b"/>
    <p:sldId xmlns:r="http://schemas.openxmlformats.org/officeDocument/2006/relationships" id="257" r:id="Rd859847a6e0f4e7b"/>
    <p:sldId xmlns:r="http://schemas.openxmlformats.org/officeDocument/2006/relationships" id="258" r:id="Rd35fb4dc85e44dfb"/>
    <p:sldId xmlns:r="http://schemas.openxmlformats.org/officeDocument/2006/relationships" id="259" r:id="R557834d76383468c"/>
    <p:sldId xmlns:r="http://schemas.openxmlformats.org/officeDocument/2006/relationships" id="260" r:id="R9e2e476160d94ac6"/>
    <p:sldId xmlns:r="http://schemas.openxmlformats.org/officeDocument/2006/relationships" id="261" r:id="Rdd5b8700d1a54abf"/>
    <p:sldId xmlns:r="http://schemas.openxmlformats.org/officeDocument/2006/relationships" id="262" r:id="R680ccd7ce550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de9e4486249e9" /><Relationship Type="http://schemas.openxmlformats.org/officeDocument/2006/relationships/slide" Target="/ppt/slides/slide1.xml" Id="R9965e8a650754e6b" /><Relationship Type="http://schemas.openxmlformats.org/officeDocument/2006/relationships/slide" Target="/ppt/slides/slide2.xml" Id="Rd859847a6e0f4e7b" /><Relationship Type="http://schemas.openxmlformats.org/officeDocument/2006/relationships/slide" Target="/ppt/slides/slide3.xml" Id="Rd35fb4dc85e44dfb" /><Relationship Type="http://schemas.openxmlformats.org/officeDocument/2006/relationships/slide" Target="/ppt/slides/slide4.xml" Id="R557834d76383468c" /><Relationship Type="http://schemas.openxmlformats.org/officeDocument/2006/relationships/slide" Target="/ppt/slides/slide5.xml" Id="R9e2e476160d94ac6" /><Relationship Type="http://schemas.openxmlformats.org/officeDocument/2006/relationships/slide" Target="/ppt/slides/slide6.xml" Id="Rdd5b8700d1a54abf" /><Relationship Type="http://schemas.openxmlformats.org/officeDocument/2006/relationships/slide" Target="/ppt/slides/slide7.xml" Id="R680ccd7ce550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656fc9ed642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5c3c944cc4b12" /><Relationship Type="http://schemas.openxmlformats.org/officeDocument/2006/relationships/theme" Target="/ppt/slideMasters/theme/theme1.xml" Id="R125ce84190fb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45c3c944cc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16761a36243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c923c08ae4e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93195a7b84c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4b79ab14d45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8afbd806843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f69c15ae54d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bc3fd44f748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KKH-HOLDING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KKH-HOLDING AS ble etablert [år] og holder til i Meråker.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1 125 115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9 410 748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9 412 432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KARL-KRISTIAN NORUM HØISETH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Tollmoveien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7530 Meråker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826 175 052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