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9657742a8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6bc3317a44784"/>
  </p:sldMasterIdLst>
  <p:sldIdLst>
    <p:sldId xmlns:r="http://schemas.openxmlformats.org/officeDocument/2006/relationships" id="256" r:id="Rfab4e597c954436e"/>
    <p:sldId xmlns:r="http://schemas.openxmlformats.org/officeDocument/2006/relationships" id="257" r:id="Rba9ee7c5f67045a1"/>
    <p:sldId xmlns:r="http://schemas.openxmlformats.org/officeDocument/2006/relationships" id="258" r:id="Raf26b8f6f4dc4256"/>
    <p:sldId xmlns:r="http://schemas.openxmlformats.org/officeDocument/2006/relationships" id="259" r:id="R9bcc8064c4534580"/>
    <p:sldId xmlns:r="http://schemas.openxmlformats.org/officeDocument/2006/relationships" id="260" r:id="R06fec66f95634bcf"/>
    <p:sldId xmlns:r="http://schemas.openxmlformats.org/officeDocument/2006/relationships" id="261" r:id="R2a7fddc74e8d42ae"/>
    <p:sldId xmlns:r="http://schemas.openxmlformats.org/officeDocument/2006/relationships" id="262" r:id="R3ee1e5922988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bc3317a44784" /><Relationship Type="http://schemas.openxmlformats.org/officeDocument/2006/relationships/slide" Target="/ppt/slides/slide1.xml" Id="Rfab4e597c954436e" /><Relationship Type="http://schemas.openxmlformats.org/officeDocument/2006/relationships/slide" Target="/ppt/slides/slide2.xml" Id="Rba9ee7c5f67045a1" /><Relationship Type="http://schemas.openxmlformats.org/officeDocument/2006/relationships/slide" Target="/ppt/slides/slide3.xml" Id="Raf26b8f6f4dc4256" /><Relationship Type="http://schemas.openxmlformats.org/officeDocument/2006/relationships/slide" Target="/ppt/slides/slide4.xml" Id="R9bcc8064c4534580" /><Relationship Type="http://schemas.openxmlformats.org/officeDocument/2006/relationships/slide" Target="/ppt/slides/slide5.xml" Id="R06fec66f95634bcf" /><Relationship Type="http://schemas.openxmlformats.org/officeDocument/2006/relationships/slide" Target="/ppt/slides/slide6.xml" Id="R2a7fddc74e8d42ae" /><Relationship Type="http://schemas.openxmlformats.org/officeDocument/2006/relationships/slide" Target="/ppt/slides/slide7.xml" Id="R3ee1e5922988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ec0cc149c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2b458c4a43e3" /><Relationship Type="http://schemas.openxmlformats.org/officeDocument/2006/relationships/theme" Target="/ppt/slideMasters/theme/theme1.xml" Id="Re6b9b111f2b5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72b458c4a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40c6a1a2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292fad7e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c58f714b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929e89e1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3b0da651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d942f646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bcbecdcd3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GAASERUD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