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c7bb49968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6d8e23f90464a"/>
  </p:sldMasterIdLst>
  <p:sldIdLst>
    <p:sldId xmlns:r="http://schemas.openxmlformats.org/officeDocument/2006/relationships" id="256" r:id="Ref1773c26feb4844"/>
    <p:sldId xmlns:r="http://schemas.openxmlformats.org/officeDocument/2006/relationships" id="257" r:id="R54c11a9c4f924e28"/>
    <p:sldId xmlns:r="http://schemas.openxmlformats.org/officeDocument/2006/relationships" id="258" r:id="R37d5a3fbef884683"/>
    <p:sldId xmlns:r="http://schemas.openxmlformats.org/officeDocument/2006/relationships" id="259" r:id="Rd973f81d7da149e6"/>
    <p:sldId xmlns:r="http://schemas.openxmlformats.org/officeDocument/2006/relationships" id="260" r:id="R1e7c9579e946473c"/>
    <p:sldId xmlns:r="http://schemas.openxmlformats.org/officeDocument/2006/relationships" id="261" r:id="Reea64c7564924628"/>
    <p:sldId xmlns:r="http://schemas.openxmlformats.org/officeDocument/2006/relationships" id="262" r:id="R5ed6aabf5687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6d8e23f90464a" /><Relationship Type="http://schemas.openxmlformats.org/officeDocument/2006/relationships/slide" Target="/ppt/slides/slide1.xml" Id="Ref1773c26feb4844" /><Relationship Type="http://schemas.openxmlformats.org/officeDocument/2006/relationships/slide" Target="/ppt/slides/slide2.xml" Id="R54c11a9c4f924e28" /><Relationship Type="http://schemas.openxmlformats.org/officeDocument/2006/relationships/slide" Target="/ppt/slides/slide3.xml" Id="R37d5a3fbef884683" /><Relationship Type="http://schemas.openxmlformats.org/officeDocument/2006/relationships/slide" Target="/ppt/slides/slide4.xml" Id="Rd973f81d7da149e6" /><Relationship Type="http://schemas.openxmlformats.org/officeDocument/2006/relationships/slide" Target="/ppt/slides/slide5.xml" Id="R1e7c9579e946473c" /><Relationship Type="http://schemas.openxmlformats.org/officeDocument/2006/relationships/slide" Target="/ppt/slides/slide6.xml" Id="Reea64c7564924628" /><Relationship Type="http://schemas.openxmlformats.org/officeDocument/2006/relationships/slide" Target="/ppt/slides/slide7.xml" Id="R5ed6aabf5687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6afa05ac7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1cc4e59b477e" /><Relationship Type="http://schemas.openxmlformats.org/officeDocument/2006/relationships/theme" Target="/ppt/slideMasters/theme/theme1.xml" Id="R830777b32956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d1cc4e59b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9673face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be918c12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4513eea1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ba873420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9eb0af4c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6ff465c03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15db3100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