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4911cf65b346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cde226de29432c"/>
  </p:sldMasterIdLst>
  <p:sldIdLst>
    <p:sldId xmlns:r="http://schemas.openxmlformats.org/officeDocument/2006/relationships" id="256" r:id="Re81bce0eae0645c1"/>
    <p:sldId xmlns:r="http://schemas.openxmlformats.org/officeDocument/2006/relationships" id="257" r:id="Rc3d777b5da734ea7"/>
    <p:sldId xmlns:r="http://schemas.openxmlformats.org/officeDocument/2006/relationships" id="258" r:id="R9c7ab92ec504465d"/>
    <p:sldId xmlns:r="http://schemas.openxmlformats.org/officeDocument/2006/relationships" id="259" r:id="Re2995ad299084d2a"/>
    <p:sldId xmlns:r="http://schemas.openxmlformats.org/officeDocument/2006/relationships" id="260" r:id="R53c51f5294094946"/>
    <p:sldId xmlns:r="http://schemas.openxmlformats.org/officeDocument/2006/relationships" id="261" r:id="R423b10c15b294ea9"/>
    <p:sldId xmlns:r="http://schemas.openxmlformats.org/officeDocument/2006/relationships" id="262" r:id="Rce73c6b87cde49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cde226de29432c" /><Relationship Type="http://schemas.openxmlformats.org/officeDocument/2006/relationships/slide" Target="/ppt/slides/slide1.xml" Id="Re81bce0eae0645c1" /><Relationship Type="http://schemas.openxmlformats.org/officeDocument/2006/relationships/slide" Target="/ppt/slides/slide2.xml" Id="Rc3d777b5da734ea7" /><Relationship Type="http://schemas.openxmlformats.org/officeDocument/2006/relationships/slide" Target="/ppt/slides/slide3.xml" Id="R9c7ab92ec504465d" /><Relationship Type="http://schemas.openxmlformats.org/officeDocument/2006/relationships/slide" Target="/ppt/slides/slide4.xml" Id="Re2995ad299084d2a" /><Relationship Type="http://schemas.openxmlformats.org/officeDocument/2006/relationships/slide" Target="/ppt/slides/slide5.xml" Id="R53c51f5294094946" /><Relationship Type="http://schemas.openxmlformats.org/officeDocument/2006/relationships/slide" Target="/ppt/slides/slide6.xml" Id="R423b10c15b294ea9" /><Relationship Type="http://schemas.openxmlformats.org/officeDocument/2006/relationships/slide" Target="/ppt/slides/slide7.xml" Id="Rce73c6b87cde49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44da86375e40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f6a20a1234373" /><Relationship Type="http://schemas.openxmlformats.org/officeDocument/2006/relationships/theme" Target="/ppt/slideMasters/theme/theme1.xml" Id="R9e0454dc7d8943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0f6a20a12343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32801bd9844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61703842844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bcfd6f8934f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ce0cf13f545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c615821af44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20d239abe4b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4364a8c7d47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3 852 659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46 440 611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47 172 342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TOLLNES KJÆRNES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826 286 822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