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99067e3b1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753fd92bb4b01"/>
  </p:sldMasterIdLst>
  <p:sldIdLst>
    <p:sldId xmlns:r="http://schemas.openxmlformats.org/officeDocument/2006/relationships" id="256" r:id="R67a952ac7d9d41b1"/>
    <p:sldId xmlns:r="http://schemas.openxmlformats.org/officeDocument/2006/relationships" id="257" r:id="R70a8fe9638874f3b"/>
    <p:sldId xmlns:r="http://schemas.openxmlformats.org/officeDocument/2006/relationships" id="258" r:id="Rd3a0ac9dc83a44dc"/>
    <p:sldId xmlns:r="http://schemas.openxmlformats.org/officeDocument/2006/relationships" id="259" r:id="Rad6396a9fdbb4e2b"/>
    <p:sldId xmlns:r="http://schemas.openxmlformats.org/officeDocument/2006/relationships" id="260" r:id="R8796c9e900d942e5"/>
    <p:sldId xmlns:r="http://schemas.openxmlformats.org/officeDocument/2006/relationships" id="261" r:id="Rbdc1725a959a43b1"/>
    <p:sldId xmlns:r="http://schemas.openxmlformats.org/officeDocument/2006/relationships" id="262" r:id="Rcd4a41bec9bc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753fd92bb4b01" /><Relationship Type="http://schemas.openxmlformats.org/officeDocument/2006/relationships/slide" Target="/ppt/slides/slide1.xml" Id="R67a952ac7d9d41b1" /><Relationship Type="http://schemas.openxmlformats.org/officeDocument/2006/relationships/slide" Target="/ppt/slides/slide2.xml" Id="R70a8fe9638874f3b" /><Relationship Type="http://schemas.openxmlformats.org/officeDocument/2006/relationships/slide" Target="/ppt/slides/slide3.xml" Id="Rd3a0ac9dc83a44dc" /><Relationship Type="http://schemas.openxmlformats.org/officeDocument/2006/relationships/slide" Target="/ppt/slides/slide4.xml" Id="Rad6396a9fdbb4e2b" /><Relationship Type="http://schemas.openxmlformats.org/officeDocument/2006/relationships/slide" Target="/ppt/slides/slide5.xml" Id="R8796c9e900d942e5" /><Relationship Type="http://schemas.openxmlformats.org/officeDocument/2006/relationships/slide" Target="/ppt/slides/slide6.xml" Id="Rbdc1725a959a43b1" /><Relationship Type="http://schemas.openxmlformats.org/officeDocument/2006/relationships/slide" Target="/ppt/slides/slide7.xml" Id="Rcd4a41bec9bc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c03da41a2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02adaf0484300" /><Relationship Type="http://schemas.openxmlformats.org/officeDocument/2006/relationships/theme" Target="/ppt/slideMasters/theme/theme1.xml" Id="R619148721164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02adaf048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d08a2b03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428658a8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d7c261a71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e047446dd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92e4f5551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da30bb30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f1dc8fcc0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4 447 969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MEINDERS TAMMO LUKAS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826 318 392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MOIN AS</a:t>
            </a:r>
          </a:p>
        </p:txBody>
      </p:sp>
    </p:spTree>
  </p:cSld>
  <p:clrMapOvr>
    <a:masterClrMapping xmlns:a="http://schemas.openxmlformats.org/drawingml/2006/main"/>
  </p:clrMapOvr>
</p:sld>
</file>