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d5e694633a4b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4ec8c6e4ed47ec"/>
  </p:sldMasterIdLst>
  <p:sldIdLst>
    <p:sldId xmlns:r="http://schemas.openxmlformats.org/officeDocument/2006/relationships" id="256" r:id="Rcccc345b37644a5f"/>
    <p:sldId xmlns:r="http://schemas.openxmlformats.org/officeDocument/2006/relationships" id="257" r:id="Rdcfc976265014e0c"/>
    <p:sldId xmlns:r="http://schemas.openxmlformats.org/officeDocument/2006/relationships" id="258" r:id="Re829f282f66f40f4"/>
    <p:sldId xmlns:r="http://schemas.openxmlformats.org/officeDocument/2006/relationships" id="259" r:id="Ra0d3adcf49224264"/>
    <p:sldId xmlns:r="http://schemas.openxmlformats.org/officeDocument/2006/relationships" id="260" r:id="R4e6d7793921a437b"/>
    <p:sldId xmlns:r="http://schemas.openxmlformats.org/officeDocument/2006/relationships" id="261" r:id="R8ec52dcbfe5947d0"/>
    <p:sldId xmlns:r="http://schemas.openxmlformats.org/officeDocument/2006/relationships" id="262" r:id="Rc6e76b09f2b14f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ec8c6e4ed47ec" /><Relationship Type="http://schemas.openxmlformats.org/officeDocument/2006/relationships/slide" Target="/ppt/slides/slide1.xml" Id="Rcccc345b37644a5f" /><Relationship Type="http://schemas.openxmlformats.org/officeDocument/2006/relationships/slide" Target="/ppt/slides/slide2.xml" Id="Rdcfc976265014e0c" /><Relationship Type="http://schemas.openxmlformats.org/officeDocument/2006/relationships/slide" Target="/ppt/slides/slide3.xml" Id="Re829f282f66f40f4" /><Relationship Type="http://schemas.openxmlformats.org/officeDocument/2006/relationships/slide" Target="/ppt/slides/slide4.xml" Id="Ra0d3adcf49224264" /><Relationship Type="http://schemas.openxmlformats.org/officeDocument/2006/relationships/slide" Target="/ppt/slides/slide5.xml" Id="R4e6d7793921a437b" /><Relationship Type="http://schemas.openxmlformats.org/officeDocument/2006/relationships/slide" Target="/ppt/slides/slide6.xml" Id="R8ec52dcbfe5947d0" /><Relationship Type="http://schemas.openxmlformats.org/officeDocument/2006/relationships/slide" Target="/ppt/slides/slide7.xml" Id="Rc6e76b09f2b14f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e89c48b724c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b88ee51d64927" /><Relationship Type="http://schemas.openxmlformats.org/officeDocument/2006/relationships/theme" Target="/ppt/slideMasters/theme/theme1.xml" Id="R1288efe058fb41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5b88ee51d649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c4aa0115b49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8da548ace49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f97433dd94a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a6f23ba8f47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d4a5675b549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63f0733d142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396916ecb40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ALICE ØKSHEIM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ALICE ØKSHEIM INVEST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81 397 074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82 373 609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ALICE ØKSHEIM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Alice Øksheim, Irisveien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8253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826 358 572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