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9716be99794b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0bc2c97b144a3f"/>
  </p:sldMasterIdLst>
  <p:sldIdLst>
    <p:sldId xmlns:r="http://schemas.openxmlformats.org/officeDocument/2006/relationships" id="256" r:id="R9312d86463914945"/>
    <p:sldId xmlns:r="http://schemas.openxmlformats.org/officeDocument/2006/relationships" id="257" r:id="Re0c47b27637648ac"/>
    <p:sldId xmlns:r="http://schemas.openxmlformats.org/officeDocument/2006/relationships" id="258" r:id="Rb22c86029acc4b20"/>
    <p:sldId xmlns:r="http://schemas.openxmlformats.org/officeDocument/2006/relationships" id="259" r:id="R971886099e444f84"/>
    <p:sldId xmlns:r="http://schemas.openxmlformats.org/officeDocument/2006/relationships" id="260" r:id="Rdfe6fea4d86a4b0b"/>
    <p:sldId xmlns:r="http://schemas.openxmlformats.org/officeDocument/2006/relationships" id="261" r:id="R5819df1d99144194"/>
    <p:sldId xmlns:r="http://schemas.openxmlformats.org/officeDocument/2006/relationships" id="262" r:id="R3dad2b3884a148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bc2c97b144a3f" /><Relationship Type="http://schemas.openxmlformats.org/officeDocument/2006/relationships/slide" Target="/ppt/slides/slide1.xml" Id="R9312d86463914945" /><Relationship Type="http://schemas.openxmlformats.org/officeDocument/2006/relationships/slide" Target="/ppt/slides/slide2.xml" Id="Re0c47b27637648ac" /><Relationship Type="http://schemas.openxmlformats.org/officeDocument/2006/relationships/slide" Target="/ppt/slides/slide3.xml" Id="Rb22c86029acc4b20" /><Relationship Type="http://schemas.openxmlformats.org/officeDocument/2006/relationships/slide" Target="/ppt/slides/slide4.xml" Id="R971886099e444f84" /><Relationship Type="http://schemas.openxmlformats.org/officeDocument/2006/relationships/slide" Target="/ppt/slides/slide5.xml" Id="Rdfe6fea4d86a4b0b" /><Relationship Type="http://schemas.openxmlformats.org/officeDocument/2006/relationships/slide" Target="/ppt/slides/slide6.xml" Id="R5819df1d99144194" /><Relationship Type="http://schemas.openxmlformats.org/officeDocument/2006/relationships/slide" Target="/ppt/slides/slide7.xml" Id="R3dad2b3884a148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5a784e329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e2f1aeb2e4954" /><Relationship Type="http://schemas.openxmlformats.org/officeDocument/2006/relationships/theme" Target="/ppt/slideMasters/theme/theme1.xml" Id="R74de1a643d25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e2f1aeb2e49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ff73192c9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bb1ac525b4b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671a63b0847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cdfd83d4b41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352d1d84e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b3c1766c542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a3797bb044f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COSTA PLENTY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PLENTY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862 333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4 155 558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HANNE BJØRHEIM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MORTEN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Ørnaberget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4049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826 678 232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