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cc0066353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cc2c697f34e49"/>
  </p:sldMasterIdLst>
  <p:sldIdLst>
    <p:sldId xmlns:r="http://schemas.openxmlformats.org/officeDocument/2006/relationships" id="256" r:id="Rb7f577ac040b43ba"/>
    <p:sldId xmlns:r="http://schemas.openxmlformats.org/officeDocument/2006/relationships" id="257" r:id="Ra6dcb61b32e64cc0"/>
    <p:sldId xmlns:r="http://schemas.openxmlformats.org/officeDocument/2006/relationships" id="258" r:id="R9dc22a0a1b324292"/>
    <p:sldId xmlns:r="http://schemas.openxmlformats.org/officeDocument/2006/relationships" id="259" r:id="R8baf79d15ea44d75"/>
    <p:sldId xmlns:r="http://schemas.openxmlformats.org/officeDocument/2006/relationships" id="260" r:id="Rf8cea954053a4971"/>
    <p:sldId xmlns:r="http://schemas.openxmlformats.org/officeDocument/2006/relationships" id="261" r:id="Rec07133b154943ce"/>
    <p:sldId xmlns:r="http://schemas.openxmlformats.org/officeDocument/2006/relationships" id="262" r:id="R3f99b07fed18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cc2c697f34e49" /><Relationship Type="http://schemas.openxmlformats.org/officeDocument/2006/relationships/slide" Target="/ppt/slides/slide1.xml" Id="Rb7f577ac040b43ba" /><Relationship Type="http://schemas.openxmlformats.org/officeDocument/2006/relationships/slide" Target="/ppt/slides/slide2.xml" Id="Ra6dcb61b32e64cc0" /><Relationship Type="http://schemas.openxmlformats.org/officeDocument/2006/relationships/slide" Target="/ppt/slides/slide3.xml" Id="R9dc22a0a1b324292" /><Relationship Type="http://schemas.openxmlformats.org/officeDocument/2006/relationships/slide" Target="/ppt/slides/slide4.xml" Id="R8baf79d15ea44d75" /><Relationship Type="http://schemas.openxmlformats.org/officeDocument/2006/relationships/slide" Target="/ppt/slides/slide5.xml" Id="Rf8cea954053a4971" /><Relationship Type="http://schemas.openxmlformats.org/officeDocument/2006/relationships/slide" Target="/ppt/slides/slide6.xml" Id="Rec07133b154943ce" /><Relationship Type="http://schemas.openxmlformats.org/officeDocument/2006/relationships/slide" Target="/ppt/slides/slide7.xml" Id="R3f99b07fed18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4250c0efd47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d47c9f8b4079" /><Relationship Type="http://schemas.openxmlformats.org/officeDocument/2006/relationships/theme" Target="/ppt/slideMasters/theme/theme1.xml" Id="R9ce1bd9ea6ab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6d47c9f8b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8cff2b29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9e2d6971b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91c7fb2c2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27f51e69c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1f2948475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4cc98c84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927e0654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VIBEKE MARTINE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Korsnesveien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