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50a4b581c049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6e9d77bff4a02"/>
  </p:sldMasterIdLst>
  <p:sldIdLst>
    <p:sldId xmlns:r="http://schemas.openxmlformats.org/officeDocument/2006/relationships" id="256" r:id="R01f91c77fbb74e47"/>
    <p:sldId xmlns:r="http://schemas.openxmlformats.org/officeDocument/2006/relationships" id="257" r:id="R6e8f4c7c6f9b4554"/>
    <p:sldId xmlns:r="http://schemas.openxmlformats.org/officeDocument/2006/relationships" id="258" r:id="Re59ddf49bf5841be"/>
    <p:sldId xmlns:r="http://schemas.openxmlformats.org/officeDocument/2006/relationships" id="259" r:id="R4f6d2299f4b541ca"/>
    <p:sldId xmlns:r="http://schemas.openxmlformats.org/officeDocument/2006/relationships" id="260" r:id="Rcbf708d1ab41415f"/>
    <p:sldId xmlns:r="http://schemas.openxmlformats.org/officeDocument/2006/relationships" id="261" r:id="R4bf27b9bc6e94601"/>
    <p:sldId xmlns:r="http://schemas.openxmlformats.org/officeDocument/2006/relationships" id="262" r:id="Re86796d4288b4b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6e9d77bff4a02" /><Relationship Type="http://schemas.openxmlformats.org/officeDocument/2006/relationships/slide" Target="/ppt/slides/slide1.xml" Id="R01f91c77fbb74e47" /><Relationship Type="http://schemas.openxmlformats.org/officeDocument/2006/relationships/slide" Target="/ppt/slides/slide2.xml" Id="R6e8f4c7c6f9b4554" /><Relationship Type="http://schemas.openxmlformats.org/officeDocument/2006/relationships/slide" Target="/ppt/slides/slide3.xml" Id="Re59ddf49bf5841be" /><Relationship Type="http://schemas.openxmlformats.org/officeDocument/2006/relationships/slide" Target="/ppt/slides/slide4.xml" Id="R4f6d2299f4b541ca" /><Relationship Type="http://schemas.openxmlformats.org/officeDocument/2006/relationships/slide" Target="/ppt/slides/slide5.xml" Id="Rcbf708d1ab41415f" /><Relationship Type="http://schemas.openxmlformats.org/officeDocument/2006/relationships/slide" Target="/ppt/slides/slide6.xml" Id="R4bf27b9bc6e94601" /><Relationship Type="http://schemas.openxmlformats.org/officeDocument/2006/relationships/slide" Target="/ppt/slides/slide7.xml" Id="Re86796d4288b4b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846a30a29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7b7e863174305" /><Relationship Type="http://schemas.openxmlformats.org/officeDocument/2006/relationships/theme" Target="/ppt/slideMasters/theme/theme1.xml" Id="Ra59501617351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7b7e8631743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595c64599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fcf3d6360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040443a9a47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81b853e68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adb901b4845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18b455b3a49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c37dca1c9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HØGÅSEN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HØGÅSEN INVEST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202 802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KVEBERG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SANDLI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Sandli, Amundsmoen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826 909 382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HØGÅSEN INVEST AS</a:t>
            </a:r>
          </a:p>
        </p:txBody>
      </p:sp>
    </p:spTree>
  </p:cSld>
  <p:clrMapOvr>
    <a:masterClrMapping xmlns:a="http://schemas.openxmlformats.org/drawingml/2006/main"/>
  </p:clrMapOvr>
</p:sld>
</file>