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0a136ee3e7347e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7a40325f383466f"/>
  </p:sldMasterIdLst>
  <p:sldIdLst>
    <p:sldId xmlns:r="http://schemas.openxmlformats.org/officeDocument/2006/relationships" id="256" r:id="R45841e5322e54293"/>
    <p:sldId xmlns:r="http://schemas.openxmlformats.org/officeDocument/2006/relationships" id="257" r:id="Re65194d644be4567"/>
    <p:sldId xmlns:r="http://schemas.openxmlformats.org/officeDocument/2006/relationships" id="258" r:id="R3e66b648cfa24565"/>
    <p:sldId xmlns:r="http://schemas.openxmlformats.org/officeDocument/2006/relationships" id="259" r:id="Rc868fd0482b0436b"/>
    <p:sldId xmlns:r="http://schemas.openxmlformats.org/officeDocument/2006/relationships" id="260" r:id="R4fb922b7267f4abe"/>
    <p:sldId xmlns:r="http://schemas.openxmlformats.org/officeDocument/2006/relationships" id="261" r:id="R8e82e017a3eb4675"/>
    <p:sldId xmlns:r="http://schemas.openxmlformats.org/officeDocument/2006/relationships" id="262" r:id="R7918ba02b97a4a1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7a40325f383466f" /><Relationship Type="http://schemas.openxmlformats.org/officeDocument/2006/relationships/slide" Target="/ppt/slides/slide1.xml" Id="R45841e5322e54293" /><Relationship Type="http://schemas.openxmlformats.org/officeDocument/2006/relationships/slide" Target="/ppt/slides/slide2.xml" Id="Re65194d644be4567" /><Relationship Type="http://schemas.openxmlformats.org/officeDocument/2006/relationships/slide" Target="/ppt/slides/slide3.xml" Id="R3e66b648cfa24565" /><Relationship Type="http://schemas.openxmlformats.org/officeDocument/2006/relationships/slide" Target="/ppt/slides/slide4.xml" Id="Rc868fd0482b0436b" /><Relationship Type="http://schemas.openxmlformats.org/officeDocument/2006/relationships/slide" Target="/ppt/slides/slide5.xml" Id="R4fb922b7267f4abe" /><Relationship Type="http://schemas.openxmlformats.org/officeDocument/2006/relationships/slide" Target="/ppt/slides/slide6.xml" Id="R8e82e017a3eb4675" /><Relationship Type="http://schemas.openxmlformats.org/officeDocument/2006/relationships/slide" Target="/ppt/slides/slide7.xml" Id="R7918ba02b97a4a1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3895e45506e40e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25e8a2cbdc4797" /><Relationship Type="http://schemas.openxmlformats.org/officeDocument/2006/relationships/theme" Target="/ppt/slideMasters/theme/theme1.xml" Id="R53b27514abdf4d0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925e8a2cbdc479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8fb8f830b24cb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63950beea545b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7d014923f645f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f19c33d8084a5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32c1408f73417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1ef0509ab8416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561b49982f4fc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JOB GRUPPEN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JOB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JOB GRUPPEN AS ble etablert [år] og holder til i Skjetten.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JOB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JOB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JOB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74 999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−195 705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2 434 868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44 821 291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44 987 282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JOB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BOSVIK JAN ØYVIND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JOB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Tømtesletta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2013 Skjetten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827 008 532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JOB GRUPPEN AS</a:t>
            </a:r>
          </a:p>
        </p:txBody>
      </p:sp>
    </p:spTree>
  </p:cSld>
  <p:clrMapOvr>
    <a:masterClrMapping xmlns:a="http://schemas.openxmlformats.org/drawingml/2006/main"/>
  </p:clrMapOvr>
</p:sld>
</file>