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3713a070eb40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1419796425443d"/>
  </p:sldMasterIdLst>
  <p:sldIdLst>
    <p:sldId xmlns:r="http://schemas.openxmlformats.org/officeDocument/2006/relationships" id="256" r:id="R5114edc2f5e143e8"/>
    <p:sldId xmlns:r="http://schemas.openxmlformats.org/officeDocument/2006/relationships" id="257" r:id="Rd24fc0b2111049f2"/>
    <p:sldId xmlns:r="http://schemas.openxmlformats.org/officeDocument/2006/relationships" id="258" r:id="Rae40a06781404d0f"/>
    <p:sldId xmlns:r="http://schemas.openxmlformats.org/officeDocument/2006/relationships" id="259" r:id="R4530d0a84f74423c"/>
    <p:sldId xmlns:r="http://schemas.openxmlformats.org/officeDocument/2006/relationships" id="260" r:id="Ra9fcbfbe16994d1b"/>
    <p:sldId xmlns:r="http://schemas.openxmlformats.org/officeDocument/2006/relationships" id="261" r:id="R4a8de3e287494825"/>
    <p:sldId xmlns:r="http://schemas.openxmlformats.org/officeDocument/2006/relationships" id="262" r:id="R05484fbb4e9248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1419796425443d" /><Relationship Type="http://schemas.openxmlformats.org/officeDocument/2006/relationships/slide" Target="/ppt/slides/slide1.xml" Id="R5114edc2f5e143e8" /><Relationship Type="http://schemas.openxmlformats.org/officeDocument/2006/relationships/slide" Target="/ppt/slides/slide2.xml" Id="Rd24fc0b2111049f2" /><Relationship Type="http://schemas.openxmlformats.org/officeDocument/2006/relationships/slide" Target="/ppt/slides/slide3.xml" Id="Rae40a06781404d0f" /><Relationship Type="http://schemas.openxmlformats.org/officeDocument/2006/relationships/slide" Target="/ppt/slides/slide4.xml" Id="R4530d0a84f74423c" /><Relationship Type="http://schemas.openxmlformats.org/officeDocument/2006/relationships/slide" Target="/ppt/slides/slide5.xml" Id="Ra9fcbfbe16994d1b" /><Relationship Type="http://schemas.openxmlformats.org/officeDocument/2006/relationships/slide" Target="/ppt/slides/slide6.xml" Id="R4a8de3e287494825" /><Relationship Type="http://schemas.openxmlformats.org/officeDocument/2006/relationships/slide" Target="/ppt/slides/slide7.xml" Id="R05484fbb4e9248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11e9b905042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20093a8864eb8" /><Relationship Type="http://schemas.openxmlformats.org/officeDocument/2006/relationships/theme" Target="/ppt/slideMasters/theme/theme1.xml" Id="R87d2875f713d4e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820093a8864e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995b1968a41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ec58b23304a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200dcbafc4c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5ee0deb974a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0eec91ba741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a48a0cbcf45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a26c85c9f40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GEJ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494 836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558 104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GUNN EVA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 Eva Jørgensen, Hagaveien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827 049 972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