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89ee6801b14b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ab21cb817b4692"/>
  </p:sldMasterIdLst>
  <p:sldIdLst>
    <p:sldId xmlns:r="http://schemas.openxmlformats.org/officeDocument/2006/relationships" id="256" r:id="R5ca6a2ac9dc044a3"/>
    <p:sldId xmlns:r="http://schemas.openxmlformats.org/officeDocument/2006/relationships" id="257" r:id="R50f22e8da11448d6"/>
    <p:sldId xmlns:r="http://schemas.openxmlformats.org/officeDocument/2006/relationships" id="258" r:id="Rdccb740dbd344a66"/>
    <p:sldId xmlns:r="http://schemas.openxmlformats.org/officeDocument/2006/relationships" id="259" r:id="R6da9831de1c04a70"/>
    <p:sldId xmlns:r="http://schemas.openxmlformats.org/officeDocument/2006/relationships" id="260" r:id="Rb4169092822d41d2"/>
    <p:sldId xmlns:r="http://schemas.openxmlformats.org/officeDocument/2006/relationships" id="261" r:id="R9b267dee1bca49e1"/>
    <p:sldId xmlns:r="http://schemas.openxmlformats.org/officeDocument/2006/relationships" id="262" r:id="R8a455b58bf6d4a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b21cb817b4692" /><Relationship Type="http://schemas.openxmlformats.org/officeDocument/2006/relationships/slide" Target="/ppt/slides/slide1.xml" Id="R5ca6a2ac9dc044a3" /><Relationship Type="http://schemas.openxmlformats.org/officeDocument/2006/relationships/slide" Target="/ppt/slides/slide2.xml" Id="R50f22e8da11448d6" /><Relationship Type="http://schemas.openxmlformats.org/officeDocument/2006/relationships/slide" Target="/ppt/slides/slide3.xml" Id="Rdccb740dbd344a66" /><Relationship Type="http://schemas.openxmlformats.org/officeDocument/2006/relationships/slide" Target="/ppt/slides/slide4.xml" Id="R6da9831de1c04a70" /><Relationship Type="http://schemas.openxmlformats.org/officeDocument/2006/relationships/slide" Target="/ppt/slides/slide5.xml" Id="Rb4169092822d41d2" /><Relationship Type="http://schemas.openxmlformats.org/officeDocument/2006/relationships/slide" Target="/ppt/slides/slide6.xml" Id="R9b267dee1bca49e1" /><Relationship Type="http://schemas.openxmlformats.org/officeDocument/2006/relationships/slide" Target="/ppt/slides/slide7.xml" Id="R8a455b58bf6d4a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09c2afcf74f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5103226b744a2" /><Relationship Type="http://schemas.openxmlformats.org/officeDocument/2006/relationships/theme" Target="/ppt/slideMasters/theme/theme1.xml" Id="R0916cd8bc8224d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5103226b744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6c4d97efc41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2a950bacf41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b357147d54a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1b3830d4049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36a4eac234f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7a7a0081340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f80f0af994f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KVANTIA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KVANTIA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KVANTIA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KVANTIA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KVANTIA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KVANTIA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9 538 154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3 644 602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56 231 007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KVANTIA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KVANTIA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HAFA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KVANTIA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827 070 092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KVANTIA VENTURES AS</a:t>
            </a:r>
          </a:p>
        </p:txBody>
      </p:sp>
    </p:spTree>
  </p:cSld>
  <p:clrMapOvr>
    <a:masterClrMapping xmlns:a="http://schemas.openxmlformats.org/drawingml/2006/main"/>
  </p:clrMapOvr>
</p:sld>
</file>