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78604af8144c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587d1c9e764fe2"/>
  </p:sldMasterIdLst>
  <p:sldIdLst>
    <p:sldId xmlns:r="http://schemas.openxmlformats.org/officeDocument/2006/relationships" id="256" r:id="R867a03f9e89741f4"/>
    <p:sldId xmlns:r="http://schemas.openxmlformats.org/officeDocument/2006/relationships" id="257" r:id="Rf1f015eb084949ee"/>
    <p:sldId xmlns:r="http://schemas.openxmlformats.org/officeDocument/2006/relationships" id="258" r:id="Rcafcbeb9c2944ffa"/>
    <p:sldId xmlns:r="http://schemas.openxmlformats.org/officeDocument/2006/relationships" id="259" r:id="R1c1a19dbc12e478a"/>
    <p:sldId xmlns:r="http://schemas.openxmlformats.org/officeDocument/2006/relationships" id="260" r:id="R350db293049b4242"/>
    <p:sldId xmlns:r="http://schemas.openxmlformats.org/officeDocument/2006/relationships" id="261" r:id="R2abac71a43c043e5"/>
    <p:sldId xmlns:r="http://schemas.openxmlformats.org/officeDocument/2006/relationships" id="262" r:id="R66d1c01dc15b41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587d1c9e764fe2" /><Relationship Type="http://schemas.openxmlformats.org/officeDocument/2006/relationships/slide" Target="/ppt/slides/slide1.xml" Id="R867a03f9e89741f4" /><Relationship Type="http://schemas.openxmlformats.org/officeDocument/2006/relationships/slide" Target="/ppt/slides/slide2.xml" Id="Rf1f015eb084949ee" /><Relationship Type="http://schemas.openxmlformats.org/officeDocument/2006/relationships/slide" Target="/ppt/slides/slide3.xml" Id="Rcafcbeb9c2944ffa" /><Relationship Type="http://schemas.openxmlformats.org/officeDocument/2006/relationships/slide" Target="/ppt/slides/slide4.xml" Id="R1c1a19dbc12e478a" /><Relationship Type="http://schemas.openxmlformats.org/officeDocument/2006/relationships/slide" Target="/ppt/slides/slide5.xml" Id="R350db293049b4242" /><Relationship Type="http://schemas.openxmlformats.org/officeDocument/2006/relationships/slide" Target="/ppt/slides/slide6.xml" Id="R2abac71a43c043e5" /><Relationship Type="http://schemas.openxmlformats.org/officeDocument/2006/relationships/slide" Target="/ppt/slides/slide7.xml" Id="R66d1c01dc15b41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9b061a2e994e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e9af8bdf14ff1" /><Relationship Type="http://schemas.openxmlformats.org/officeDocument/2006/relationships/theme" Target="/ppt/slideMasters/theme/theme1.xml" Id="R10bc3d9db35542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fe9af8bdf14f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765deee584d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7758c1f0146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46b36a71e42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a6fede9a442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3334d1f234e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ea1d1085749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304ec6d9946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TYSTAD HOLDING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449 735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1 304 924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2 392 101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TYSTAD JUDITH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Judith Tystad, Oldervegen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827 109 932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TYSTAD HOLDING AS</a:t>
            </a:r>
          </a:p>
        </p:txBody>
      </p:sp>
    </p:spTree>
  </p:cSld>
  <p:clrMapOvr>
    <a:masterClrMapping xmlns:a="http://schemas.openxmlformats.org/drawingml/2006/main"/>
  </p:clrMapOvr>
</p:sld>
</file>