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520ef0d94641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9fe605dbb4443e"/>
  </p:sldMasterIdLst>
  <p:sldIdLst>
    <p:sldId xmlns:r="http://schemas.openxmlformats.org/officeDocument/2006/relationships" id="256" r:id="R0e8f66f69a15442b"/>
    <p:sldId xmlns:r="http://schemas.openxmlformats.org/officeDocument/2006/relationships" id="257" r:id="R76d5e99b948d4273"/>
    <p:sldId xmlns:r="http://schemas.openxmlformats.org/officeDocument/2006/relationships" id="258" r:id="R871aa8b70f9849b7"/>
    <p:sldId xmlns:r="http://schemas.openxmlformats.org/officeDocument/2006/relationships" id="259" r:id="R38b5cd0bc1a94c9d"/>
    <p:sldId xmlns:r="http://schemas.openxmlformats.org/officeDocument/2006/relationships" id="260" r:id="R0e3f194d1ad147f7"/>
    <p:sldId xmlns:r="http://schemas.openxmlformats.org/officeDocument/2006/relationships" id="261" r:id="R978d54cf1d974655"/>
    <p:sldId xmlns:r="http://schemas.openxmlformats.org/officeDocument/2006/relationships" id="262" r:id="R6dd22a8a7ea54e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fe605dbb4443e" /><Relationship Type="http://schemas.openxmlformats.org/officeDocument/2006/relationships/slide" Target="/ppt/slides/slide1.xml" Id="R0e8f66f69a15442b" /><Relationship Type="http://schemas.openxmlformats.org/officeDocument/2006/relationships/slide" Target="/ppt/slides/slide2.xml" Id="R76d5e99b948d4273" /><Relationship Type="http://schemas.openxmlformats.org/officeDocument/2006/relationships/slide" Target="/ppt/slides/slide3.xml" Id="R871aa8b70f9849b7" /><Relationship Type="http://schemas.openxmlformats.org/officeDocument/2006/relationships/slide" Target="/ppt/slides/slide4.xml" Id="R38b5cd0bc1a94c9d" /><Relationship Type="http://schemas.openxmlformats.org/officeDocument/2006/relationships/slide" Target="/ppt/slides/slide5.xml" Id="R0e3f194d1ad147f7" /><Relationship Type="http://schemas.openxmlformats.org/officeDocument/2006/relationships/slide" Target="/ppt/slides/slide6.xml" Id="R978d54cf1d974655" /><Relationship Type="http://schemas.openxmlformats.org/officeDocument/2006/relationships/slide" Target="/ppt/slides/slide7.xml" Id="R6dd22a8a7ea54e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ac8abd32c4d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1dab0cd8b4e54" /><Relationship Type="http://schemas.openxmlformats.org/officeDocument/2006/relationships/theme" Target="/ppt/slideMasters/theme/theme1.xml" Id="Re795d61be9dd4b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51dab0cd8b4e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4835c3c254e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85039592c45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4304437c744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2ed667ffd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0ff90cecd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91a25cfcf4c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b775035dc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KRISTELIG GYMNASIUM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KRISTELIG GYMNASIUM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147 437 252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6 877 894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9 420 131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87 029 735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109 486 477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NORSKE MISJONSSELSKAP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LUTHERSK MISJONSSAMBAND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Homansbakken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55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kg@kg.vgs.no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kg.vgs.no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827 111 392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