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373966d9fb46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ad1558e1cc48f6"/>
  </p:sldMasterIdLst>
  <p:sldIdLst>
    <p:sldId xmlns:r="http://schemas.openxmlformats.org/officeDocument/2006/relationships" id="256" r:id="R178d87f045f4460c"/>
    <p:sldId xmlns:r="http://schemas.openxmlformats.org/officeDocument/2006/relationships" id="257" r:id="Ra92a1dc462f049e5"/>
    <p:sldId xmlns:r="http://schemas.openxmlformats.org/officeDocument/2006/relationships" id="258" r:id="Rfd073a3a9dfc4f14"/>
    <p:sldId xmlns:r="http://schemas.openxmlformats.org/officeDocument/2006/relationships" id="259" r:id="R0ccec37045c24e99"/>
    <p:sldId xmlns:r="http://schemas.openxmlformats.org/officeDocument/2006/relationships" id="260" r:id="Reb1f19e78ab64f5c"/>
    <p:sldId xmlns:r="http://schemas.openxmlformats.org/officeDocument/2006/relationships" id="261" r:id="R886e189282c84ad7"/>
    <p:sldId xmlns:r="http://schemas.openxmlformats.org/officeDocument/2006/relationships" id="262" r:id="Rbe30d074aef9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d1558e1cc48f6" /><Relationship Type="http://schemas.openxmlformats.org/officeDocument/2006/relationships/slide" Target="/ppt/slides/slide1.xml" Id="R178d87f045f4460c" /><Relationship Type="http://schemas.openxmlformats.org/officeDocument/2006/relationships/slide" Target="/ppt/slides/slide2.xml" Id="Ra92a1dc462f049e5" /><Relationship Type="http://schemas.openxmlformats.org/officeDocument/2006/relationships/slide" Target="/ppt/slides/slide3.xml" Id="Rfd073a3a9dfc4f14" /><Relationship Type="http://schemas.openxmlformats.org/officeDocument/2006/relationships/slide" Target="/ppt/slides/slide4.xml" Id="R0ccec37045c24e99" /><Relationship Type="http://schemas.openxmlformats.org/officeDocument/2006/relationships/slide" Target="/ppt/slides/slide5.xml" Id="Reb1f19e78ab64f5c" /><Relationship Type="http://schemas.openxmlformats.org/officeDocument/2006/relationships/slide" Target="/ppt/slides/slide6.xml" Id="R886e189282c84ad7" /><Relationship Type="http://schemas.openxmlformats.org/officeDocument/2006/relationships/slide" Target="/ppt/slides/slide7.xml" Id="Rbe30d074aef9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a3f17af7745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5ad0ee5414855" /><Relationship Type="http://schemas.openxmlformats.org/officeDocument/2006/relationships/theme" Target="/ppt/slideMasters/theme/theme1.xml" Id="R7da9c8da225148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95ad0ee541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7b1c726334c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55885dbcd44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363147ee04d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6db87c28b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462ce3ab945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9334b872949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6d2975c514e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JUBA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18 274 850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21 295 968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BASEDOW AMELN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Julie B. Ameln, Nordbergveien 70A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827 440 892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JUBA INVEST AS</a:t>
            </a:r>
          </a:p>
        </p:txBody>
      </p:sp>
    </p:spTree>
  </p:cSld>
  <p:clrMapOvr>
    <a:masterClrMapping xmlns:a="http://schemas.openxmlformats.org/drawingml/2006/main"/>
  </p:clrMapOvr>
</p:sld>
</file>