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ee7b20357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06f8d1d594044"/>
  </p:sldMasterIdLst>
  <p:sldIdLst>
    <p:sldId xmlns:r="http://schemas.openxmlformats.org/officeDocument/2006/relationships" id="256" r:id="R452fba855ef149bf"/>
    <p:sldId xmlns:r="http://schemas.openxmlformats.org/officeDocument/2006/relationships" id="257" r:id="R764b4f59070e4e60"/>
    <p:sldId xmlns:r="http://schemas.openxmlformats.org/officeDocument/2006/relationships" id="258" r:id="Raebc9d073d6e4ad6"/>
    <p:sldId xmlns:r="http://schemas.openxmlformats.org/officeDocument/2006/relationships" id="259" r:id="R02065d6ffe8448af"/>
    <p:sldId xmlns:r="http://schemas.openxmlformats.org/officeDocument/2006/relationships" id="260" r:id="R8802b822fa224de7"/>
    <p:sldId xmlns:r="http://schemas.openxmlformats.org/officeDocument/2006/relationships" id="261" r:id="R2b0690f0814544a9"/>
    <p:sldId xmlns:r="http://schemas.openxmlformats.org/officeDocument/2006/relationships" id="262" r:id="R1ea4d9fae406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06f8d1d594044" /><Relationship Type="http://schemas.openxmlformats.org/officeDocument/2006/relationships/slide" Target="/ppt/slides/slide1.xml" Id="R452fba855ef149bf" /><Relationship Type="http://schemas.openxmlformats.org/officeDocument/2006/relationships/slide" Target="/ppt/slides/slide2.xml" Id="R764b4f59070e4e60" /><Relationship Type="http://schemas.openxmlformats.org/officeDocument/2006/relationships/slide" Target="/ppt/slides/slide3.xml" Id="Raebc9d073d6e4ad6" /><Relationship Type="http://schemas.openxmlformats.org/officeDocument/2006/relationships/slide" Target="/ppt/slides/slide4.xml" Id="R02065d6ffe8448af" /><Relationship Type="http://schemas.openxmlformats.org/officeDocument/2006/relationships/slide" Target="/ppt/slides/slide5.xml" Id="R8802b822fa224de7" /><Relationship Type="http://schemas.openxmlformats.org/officeDocument/2006/relationships/slide" Target="/ppt/slides/slide6.xml" Id="R2b0690f0814544a9" /><Relationship Type="http://schemas.openxmlformats.org/officeDocument/2006/relationships/slide" Target="/ppt/slides/slide7.xml" Id="R1ea4d9fae406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f6927b08e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58447b29487d" /><Relationship Type="http://schemas.openxmlformats.org/officeDocument/2006/relationships/theme" Target="/ppt/slideMasters/theme/theme1.xml" Id="Rce11bc7fa6d9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658447b29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e3693f095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a04fd2a9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dc7f9956c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77552972e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227dd67f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8b3e8d84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82358122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