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00cd0816af4f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e6d75235e74d16"/>
  </p:sldMasterIdLst>
  <p:sldIdLst>
    <p:sldId xmlns:r="http://schemas.openxmlformats.org/officeDocument/2006/relationships" id="256" r:id="R428e5d106dc544c3"/>
    <p:sldId xmlns:r="http://schemas.openxmlformats.org/officeDocument/2006/relationships" id="257" r:id="R624907c6b9dd434a"/>
    <p:sldId xmlns:r="http://schemas.openxmlformats.org/officeDocument/2006/relationships" id="258" r:id="Re4a9a53d66a04c39"/>
    <p:sldId xmlns:r="http://schemas.openxmlformats.org/officeDocument/2006/relationships" id="259" r:id="Rd9dc4424979b4f72"/>
    <p:sldId xmlns:r="http://schemas.openxmlformats.org/officeDocument/2006/relationships" id="260" r:id="R1f2b45caa26340ea"/>
    <p:sldId xmlns:r="http://schemas.openxmlformats.org/officeDocument/2006/relationships" id="261" r:id="R40b76c006f334bf2"/>
    <p:sldId xmlns:r="http://schemas.openxmlformats.org/officeDocument/2006/relationships" id="262" r:id="R8c9977d8fe7a4e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e6d75235e74d16" /><Relationship Type="http://schemas.openxmlformats.org/officeDocument/2006/relationships/slide" Target="/ppt/slides/slide1.xml" Id="R428e5d106dc544c3" /><Relationship Type="http://schemas.openxmlformats.org/officeDocument/2006/relationships/slide" Target="/ppt/slides/slide2.xml" Id="R624907c6b9dd434a" /><Relationship Type="http://schemas.openxmlformats.org/officeDocument/2006/relationships/slide" Target="/ppt/slides/slide3.xml" Id="Re4a9a53d66a04c39" /><Relationship Type="http://schemas.openxmlformats.org/officeDocument/2006/relationships/slide" Target="/ppt/slides/slide4.xml" Id="Rd9dc4424979b4f72" /><Relationship Type="http://schemas.openxmlformats.org/officeDocument/2006/relationships/slide" Target="/ppt/slides/slide5.xml" Id="R1f2b45caa26340ea" /><Relationship Type="http://schemas.openxmlformats.org/officeDocument/2006/relationships/slide" Target="/ppt/slides/slide6.xml" Id="R40b76c006f334bf2" /><Relationship Type="http://schemas.openxmlformats.org/officeDocument/2006/relationships/slide" Target="/ppt/slides/slide7.xml" Id="R8c9977d8fe7a4e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ecb6e34d6641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cec55eaab4665" /><Relationship Type="http://schemas.openxmlformats.org/officeDocument/2006/relationships/theme" Target="/ppt/slideMasters/theme/theme1.xml" Id="R7073150e0d7047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ecec55eaab46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63d8adcca46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e7e73692e4a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c788904e247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e93737ec249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94157627b44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5896053984c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74df9de1641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HVASSER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HVASSER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HVASSER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HVASSER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HVASSER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HVASSER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895 011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HVASSER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MIA FRØYSADAL ARNET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HVASSER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Mia Arnet, Sorgenfrigata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827 587 672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HVASSER INVEST AS</a:t>
            </a:r>
          </a:p>
        </p:txBody>
      </p:sp>
    </p:spTree>
  </p:cSld>
  <p:clrMapOvr>
    <a:masterClrMapping xmlns:a="http://schemas.openxmlformats.org/drawingml/2006/main"/>
  </p:clrMapOvr>
</p:sld>
</file>