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fcf2f4e1ae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dcd259e934d34"/>
  </p:sldMasterIdLst>
  <p:sldIdLst>
    <p:sldId xmlns:r="http://schemas.openxmlformats.org/officeDocument/2006/relationships" id="256" r:id="Rdc0611c1cb234dcc"/>
    <p:sldId xmlns:r="http://schemas.openxmlformats.org/officeDocument/2006/relationships" id="257" r:id="Rb13213d1eeb140c2"/>
    <p:sldId xmlns:r="http://schemas.openxmlformats.org/officeDocument/2006/relationships" id="258" r:id="R92834fd0b6e44dc0"/>
    <p:sldId xmlns:r="http://schemas.openxmlformats.org/officeDocument/2006/relationships" id="259" r:id="Rb0fdd2a827dc4e05"/>
    <p:sldId xmlns:r="http://schemas.openxmlformats.org/officeDocument/2006/relationships" id="260" r:id="Rb4bb655bfa144f5e"/>
    <p:sldId xmlns:r="http://schemas.openxmlformats.org/officeDocument/2006/relationships" id="261" r:id="Rbdc71eea63c840d0"/>
    <p:sldId xmlns:r="http://schemas.openxmlformats.org/officeDocument/2006/relationships" id="262" r:id="R5f02fee028f4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dcd259e934d34" /><Relationship Type="http://schemas.openxmlformats.org/officeDocument/2006/relationships/slide" Target="/ppt/slides/slide1.xml" Id="Rdc0611c1cb234dcc" /><Relationship Type="http://schemas.openxmlformats.org/officeDocument/2006/relationships/slide" Target="/ppt/slides/slide2.xml" Id="Rb13213d1eeb140c2" /><Relationship Type="http://schemas.openxmlformats.org/officeDocument/2006/relationships/slide" Target="/ppt/slides/slide3.xml" Id="R92834fd0b6e44dc0" /><Relationship Type="http://schemas.openxmlformats.org/officeDocument/2006/relationships/slide" Target="/ppt/slides/slide4.xml" Id="Rb0fdd2a827dc4e05" /><Relationship Type="http://schemas.openxmlformats.org/officeDocument/2006/relationships/slide" Target="/ppt/slides/slide5.xml" Id="Rb4bb655bfa144f5e" /><Relationship Type="http://schemas.openxmlformats.org/officeDocument/2006/relationships/slide" Target="/ppt/slides/slide6.xml" Id="Rbdc71eea63c840d0" /><Relationship Type="http://schemas.openxmlformats.org/officeDocument/2006/relationships/slide" Target="/ppt/slides/slide7.xml" Id="R5f02fee028f4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289bb14d6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b62c7c8f849fc" /><Relationship Type="http://schemas.openxmlformats.org/officeDocument/2006/relationships/theme" Target="/ppt/slideMasters/theme/theme1.xml" Id="R1c343c384a9148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b62c7c8f8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75475068b47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cd9c0f085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2821622a4a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2386e898c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52545f15c4c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5dd07086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d944ae6d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ELLUN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JOHANNE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Lauvsnesvegen 300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827 815 802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ELLUN AS</a:t>
            </a:r>
          </a:p>
        </p:txBody>
      </p:sp>
    </p:spTree>
  </p:cSld>
  <p:clrMapOvr>
    <a:masterClrMapping xmlns:a="http://schemas.openxmlformats.org/drawingml/2006/main"/>
  </p:clrMapOvr>
</p:sld>
</file>