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4bd4bea1a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58e18c71b4b33"/>
  </p:sldMasterIdLst>
  <p:sldIdLst>
    <p:sldId xmlns:r="http://schemas.openxmlformats.org/officeDocument/2006/relationships" id="256" r:id="R0edd2d714aaa400e"/>
    <p:sldId xmlns:r="http://schemas.openxmlformats.org/officeDocument/2006/relationships" id="257" r:id="R04ce087edd034fcb"/>
    <p:sldId xmlns:r="http://schemas.openxmlformats.org/officeDocument/2006/relationships" id="258" r:id="Re6f0a887075c4a56"/>
    <p:sldId xmlns:r="http://schemas.openxmlformats.org/officeDocument/2006/relationships" id="259" r:id="R309a8d3b1a9f4fd8"/>
    <p:sldId xmlns:r="http://schemas.openxmlformats.org/officeDocument/2006/relationships" id="260" r:id="Re27583beb35e437d"/>
    <p:sldId xmlns:r="http://schemas.openxmlformats.org/officeDocument/2006/relationships" id="261" r:id="R3fb3e522d6f4434e"/>
    <p:sldId xmlns:r="http://schemas.openxmlformats.org/officeDocument/2006/relationships" id="262" r:id="R39f024e7e964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58e18c71b4b33" /><Relationship Type="http://schemas.openxmlformats.org/officeDocument/2006/relationships/slide" Target="/ppt/slides/slide1.xml" Id="R0edd2d714aaa400e" /><Relationship Type="http://schemas.openxmlformats.org/officeDocument/2006/relationships/slide" Target="/ppt/slides/slide2.xml" Id="R04ce087edd034fcb" /><Relationship Type="http://schemas.openxmlformats.org/officeDocument/2006/relationships/slide" Target="/ppt/slides/slide3.xml" Id="Re6f0a887075c4a56" /><Relationship Type="http://schemas.openxmlformats.org/officeDocument/2006/relationships/slide" Target="/ppt/slides/slide4.xml" Id="R309a8d3b1a9f4fd8" /><Relationship Type="http://schemas.openxmlformats.org/officeDocument/2006/relationships/slide" Target="/ppt/slides/slide5.xml" Id="Re27583beb35e437d" /><Relationship Type="http://schemas.openxmlformats.org/officeDocument/2006/relationships/slide" Target="/ppt/slides/slide6.xml" Id="R3fb3e522d6f4434e" /><Relationship Type="http://schemas.openxmlformats.org/officeDocument/2006/relationships/slide" Target="/ppt/slides/slide7.xml" Id="R39f024e7e964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4ec767f53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cd66111584102" /><Relationship Type="http://schemas.openxmlformats.org/officeDocument/2006/relationships/theme" Target="/ppt/slideMasters/theme/theme1.xml" Id="Raf07c3de1a35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cd661115841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5dffea286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f38745ab1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6ff84cacb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fe9324b8e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e4919ece1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dac52f86e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39186c4d6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EGGEN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EGGEN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2 688 155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MARTINE EGGEN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Klokkarhaugvegen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827 944 912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