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7d1735f11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0345decdc4456"/>
  </p:sldMasterIdLst>
  <p:sldIdLst>
    <p:sldId xmlns:r="http://schemas.openxmlformats.org/officeDocument/2006/relationships" id="256" r:id="R4d625a3da88f4cb9"/>
    <p:sldId xmlns:r="http://schemas.openxmlformats.org/officeDocument/2006/relationships" id="257" r:id="R8f45bce7621f4e28"/>
    <p:sldId xmlns:r="http://schemas.openxmlformats.org/officeDocument/2006/relationships" id="258" r:id="Rbd56bd50804d4250"/>
    <p:sldId xmlns:r="http://schemas.openxmlformats.org/officeDocument/2006/relationships" id="259" r:id="Rede899aee57c4a50"/>
    <p:sldId xmlns:r="http://schemas.openxmlformats.org/officeDocument/2006/relationships" id="260" r:id="Re5035144a7f44e83"/>
    <p:sldId xmlns:r="http://schemas.openxmlformats.org/officeDocument/2006/relationships" id="261" r:id="R7982be0ca9be42e2"/>
    <p:sldId xmlns:r="http://schemas.openxmlformats.org/officeDocument/2006/relationships" id="262" r:id="R0f7c5909ca0a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0345decdc4456" /><Relationship Type="http://schemas.openxmlformats.org/officeDocument/2006/relationships/slide" Target="/ppt/slides/slide1.xml" Id="R4d625a3da88f4cb9" /><Relationship Type="http://schemas.openxmlformats.org/officeDocument/2006/relationships/slide" Target="/ppt/slides/slide2.xml" Id="R8f45bce7621f4e28" /><Relationship Type="http://schemas.openxmlformats.org/officeDocument/2006/relationships/slide" Target="/ppt/slides/slide3.xml" Id="Rbd56bd50804d4250" /><Relationship Type="http://schemas.openxmlformats.org/officeDocument/2006/relationships/slide" Target="/ppt/slides/slide4.xml" Id="Rede899aee57c4a50" /><Relationship Type="http://schemas.openxmlformats.org/officeDocument/2006/relationships/slide" Target="/ppt/slides/slide5.xml" Id="Re5035144a7f44e83" /><Relationship Type="http://schemas.openxmlformats.org/officeDocument/2006/relationships/slide" Target="/ppt/slides/slide6.xml" Id="R7982be0ca9be42e2" /><Relationship Type="http://schemas.openxmlformats.org/officeDocument/2006/relationships/slide" Target="/ppt/slides/slide7.xml" Id="R0f7c5909ca0a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f843a17b6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2d563e854450" /><Relationship Type="http://schemas.openxmlformats.org/officeDocument/2006/relationships/theme" Target="/ppt/slideMasters/theme/theme1.xml" Id="R87663034207c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32d563e85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d7f152f7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601e18be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de5ae6cf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a2fd35c9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f83a521c9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01e59dcef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88d5f831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