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2d49625d8446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f8240cb1c49f9"/>
  </p:sldMasterIdLst>
  <p:sldIdLst>
    <p:sldId xmlns:r="http://schemas.openxmlformats.org/officeDocument/2006/relationships" id="256" r:id="R93ef25d6716b4e7a"/>
    <p:sldId xmlns:r="http://schemas.openxmlformats.org/officeDocument/2006/relationships" id="257" r:id="Rd841024e17c544a8"/>
    <p:sldId xmlns:r="http://schemas.openxmlformats.org/officeDocument/2006/relationships" id="258" r:id="R71685180b13a437b"/>
    <p:sldId xmlns:r="http://schemas.openxmlformats.org/officeDocument/2006/relationships" id="259" r:id="Rc91ad71b53cd4fc6"/>
    <p:sldId xmlns:r="http://schemas.openxmlformats.org/officeDocument/2006/relationships" id="260" r:id="R3b9417ff7a094a77"/>
    <p:sldId xmlns:r="http://schemas.openxmlformats.org/officeDocument/2006/relationships" id="261" r:id="Rb971226a6c314b5a"/>
    <p:sldId xmlns:r="http://schemas.openxmlformats.org/officeDocument/2006/relationships" id="262" r:id="Re34f757f847047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f8240cb1c49f9" /><Relationship Type="http://schemas.openxmlformats.org/officeDocument/2006/relationships/slide" Target="/ppt/slides/slide1.xml" Id="R93ef25d6716b4e7a" /><Relationship Type="http://schemas.openxmlformats.org/officeDocument/2006/relationships/slide" Target="/ppt/slides/slide2.xml" Id="Rd841024e17c544a8" /><Relationship Type="http://schemas.openxmlformats.org/officeDocument/2006/relationships/slide" Target="/ppt/slides/slide3.xml" Id="R71685180b13a437b" /><Relationship Type="http://schemas.openxmlformats.org/officeDocument/2006/relationships/slide" Target="/ppt/slides/slide4.xml" Id="Rc91ad71b53cd4fc6" /><Relationship Type="http://schemas.openxmlformats.org/officeDocument/2006/relationships/slide" Target="/ppt/slides/slide5.xml" Id="R3b9417ff7a094a77" /><Relationship Type="http://schemas.openxmlformats.org/officeDocument/2006/relationships/slide" Target="/ppt/slides/slide6.xml" Id="Rb971226a6c314b5a" /><Relationship Type="http://schemas.openxmlformats.org/officeDocument/2006/relationships/slide" Target="/ppt/slides/slide7.xml" Id="Re34f757f847047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f612a001b43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7e7b793564ca3" /><Relationship Type="http://schemas.openxmlformats.org/officeDocument/2006/relationships/theme" Target="/ppt/slideMasters/theme/theme1.xml" Id="R2c35705e949a49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57e7b793564c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cca06c95e4a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3d1a83a134c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ecb5ef98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d8e25d30c47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8b4f747f645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3a7d9d30241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b7c4fd612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C TORGNES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C TORGNES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C TORGNES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C TORGNES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C TORGNES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C TORGNES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7 986 121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7 986 121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C TORGNES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CECILIE TORGNES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C TORGNES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828 206 052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C TORGNES AS</a:t>
            </a:r>
          </a:p>
        </p:txBody>
      </p:sp>
    </p:spTree>
  </p:cSld>
  <p:clrMapOvr>
    <a:masterClrMapping xmlns:a="http://schemas.openxmlformats.org/drawingml/2006/main"/>
  </p:clrMapOvr>
</p:sld>
</file>