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1df41ae4d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f0a722e8041c0"/>
  </p:sldMasterIdLst>
  <p:sldIdLst>
    <p:sldId xmlns:r="http://schemas.openxmlformats.org/officeDocument/2006/relationships" id="256" r:id="R7d22fe7011614283"/>
    <p:sldId xmlns:r="http://schemas.openxmlformats.org/officeDocument/2006/relationships" id="257" r:id="R9fad10f28b07485d"/>
    <p:sldId xmlns:r="http://schemas.openxmlformats.org/officeDocument/2006/relationships" id="258" r:id="Rc2ef1755d9e3481b"/>
    <p:sldId xmlns:r="http://schemas.openxmlformats.org/officeDocument/2006/relationships" id="259" r:id="R0fd8bc263e9949f9"/>
    <p:sldId xmlns:r="http://schemas.openxmlformats.org/officeDocument/2006/relationships" id="260" r:id="Rf04afb421cef4710"/>
    <p:sldId xmlns:r="http://schemas.openxmlformats.org/officeDocument/2006/relationships" id="261" r:id="R49f888c89aad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f0a722e8041c0" /><Relationship Type="http://schemas.openxmlformats.org/officeDocument/2006/relationships/slide" Target="/ppt/slides/slide1.xml" Id="R7d22fe7011614283" /><Relationship Type="http://schemas.openxmlformats.org/officeDocument/2006/relationships/slide" Target="/ppt/slides/slide2.xml" Id="R9fad10f28b07485d" /><Relationship Type="http://schemas.openxmlformats.org/officeDocument/2006/relationships/slide" Target="/ppt/slides/slide3.xml" Id="Rc2ef1755d9e3481b" /><Relationship Type="http://schemas.openxmlformats.org/officeDocument/2006/relationships/slide" Target="/ppt/slides/slide4.xml" Id="R0fd8bc263e9949f9" /><Relationship Type="http://schemas.openxmlformats.org/officeDocument/2006/relationships/slide" Target="/ppt/slides/slide5.xml" Id="Rf04afb421cef4710" /><Relationship Type="http://schemas.openxmlformats.org/officeDocument/2006/relationships/slide" Target="/ppt/slides/slide6.xml" Id="R49f888c89aad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9541d6676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a922f76db4019" /><Relationship Type="http://schemas.openxmlformats.org/officeDocument/2006/relationships/theme" Target="/ppt/slideMasters/theme/theme1.xml" Id="R367383f6567e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a922f76db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7279720aa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c15cc88be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55701f9f5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dac16cdaa48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4addec420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db24bf3f2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82 144 986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84 580 588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828 249 142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