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6e0f45cbe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90985c20347ac"/>
  </p:sldMasterIdLst>
  <p:sldIdLst>
    <p:sldId xmlns:r="http://schemas.openxmlformats.org/officeDocument/2006/relationships" id="256" r:id="R10e93d716545474a"/>
    <p:sldId xmlns:r="http://schemas.openxmlformats.org/officeDocument/2006/relationships" id="257" r:id="R942d23f1879e49d2"/>
    <p:sldId xmlns:r="http://schemas.openxmlformats.org/officeDocument/2006/relationships" id="258" r:id="R40c025278a364035"/>
    <p:sldId xmlns:r="http://schemas.openxmlformats.org/officeDocument/2006/relationships" id="259" r:id="Rd509c910ae1a48f8"/>
    <p:sldId xmlns:r="http://schemas.openxmlformats.org/officeDocument/2006/relationships" id="260" r:id="R64abc0f462394b7a"/>
    <p:sldId xmlns:r="http://schemas.openxmlformats.org/officeDocument/2006/relationships" id="261" r:id="R71c4dbd8787b4b4b"/>
    <p:sldId xmlns:r="http://schemas.openxmlformats.org/officeDocument/2006/relationships" id="262" r:id="R3fcefcf9ce27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90985c20347ac" /><Relationship Type="http://schemas.openxmlformats.org/officeDocument/2006/relationships/slide" Target="/ppt/slides/slide1.xml" Id="R10e93d716545474a" /><Relationship Type="http://schemas.openxmlformats.org/officeDocument/2006/relationships/slide" Target="/ppt/slides/slide2.xml" Id="R942d23f1879e49d2" /><Relationship Type="http://schemas.openxmlformats.org/officeDocument/2006/relationships/slide" Target="/ppt/slides/slide3.xml" Id="R40c025278a364035" /><Relationship Type="http://schemas.openxmlformats.org/officeDocument/2006/relationships/slide" Target="/ppt/slides/slide4.xml" Id="Rd509c910ae1a48f8" /><Relationship Type="http://schemas.openxmlformats.org/officeDocument/2006/relationships/slide" Target="/ppt/slides/slide5.xml" Id="R64abc0f462394b7a" /><Relationship Type="http://schemas.openxmlformats.org/officeDocument/2006/relationships/slide" Target="/ppt/slides/slide6.xml" Id="R71c4dbd8787b4b4b" /><Relationship Type="http://schemas.openxmlformats.org/officeDocument/2006/relationships/slide" Target="/ppt/slides/slide7.xml" Id="R3fcefcf9ce27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9ecd8633d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5f523527409b" /><Relationship Type="http://schemas.openxmlformats.org/officeDocument/2006/relationships/theme" Target="/ppt/slideMasters/theme/theme1.xml" Id="R40cb6717289f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75f523527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af277e5d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10e6f0b8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f4483725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eae6e763a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74f75f89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f61e2321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66156160c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INGUNN M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