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4bae70389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8cdb7f427460e"/>
  </p:sldMasterIdLst>
  <p:sldIdLst>
    <p:sldId xmlns:r="http://schemas.openxmlformats.org/officeDocument/2006/relationships" id="256" r:id="R7b27746c05634158"/>
    <p:sldId xmlns:r="http://schemas.openxmlformats.org/officeDocument/2006/relationships" id="257" r:id="R8ce3405f52cf46bc"/>
    <p:sldId xmlns:r="http://schemas.openxmlformats.org/officeDocument/2006/relationships" id="258" r:id="R900bd77cdccc44aa"/>
    <p:sldId xmlns:r="http://schemas.openxmlformats.org/officeDocument/2006/relationships" id="259" r:id="R079b5c31f55446d2"/>
    <p:sldId xmlns:r="http://schemas.openxmlformats.org/officeDocument/2006/relationships" id="260" r:id="Rc146e95522a14422"/>
    <p:sldId xmlns:r="http://schemas.openxmlformats.org/officeDocument/2006/relationships" id="261" r:id="Ra742865cfef94597"/>
    <p:sldId xmlns:r="http://schemas.openxmlformats.org/officeDocument/2006/relationships" id="262" r:id="R2b25a1932acd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8cdb7f427460e" /><Relationship Type="http://schemas.openxmlformats.org/officeDocument/2006/relationships/slide" Target="/ppt/slides/slide1.xml" Id="R7b27746c05634158" /><Relationship Type="http://schemas.openxmlformats.org/officeDocument/2006/relationships/slide" Target="/ppt/slides/slide2.xml" Id="R8ce3405f52cf46bc" /><Relationship Type="http://schemas.openxmlformats.org/officeDocument/2006/relationships/slide" Target="/ppt/slides/slide3.xml" Id="R900bd77cdccc44aa" /><Relationship Type="http://schemas.openxmlformats.org/officeDocument/2006/relationships/slide" Target="/ppt/slides/slide4.xml" Id="R079b5c31f55446d2" /><Relationship Type="http://schemas.openxmlformats.org/officeDocument/2006/relationships/slide" Target="/ppt/slides/slide5.xml" Id="Rc146e95522a14422" /><Relationship Type="http://schemas.openxmlformats.org/officeDocument/2006/relationships/slide" Target="/ppt/slides/slide6.xml" Id="Ra742865cfef94597" /><Relationship Type="http://schemas.openxmlformats.org/officeDocument/2006/relationships/slide" Target="/ppt/slides/slide7.xml" Id="R2b25a1932acd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892044207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68ecd1054636" /><Relationship Type="http://schemas.openxmlformats.org/officeDocument/2006/relationships/theme" Target="/ppt/slideMasters/theme/theme1.xml" Id="R3f7fbba7fded48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268ecd105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82d9ed58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e977dc4bc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8f9f2891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599e5ca3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40a8cec2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122b4a7c2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f1624ee24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MIMAR BORGSTEIN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MIMAR BORGSTEIN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64 254 318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66 626 139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MIMAR BORGSTEIN AS</a:t>
            </a:r>
          </a:p>
        </p:txBody>
      </p:sp>
    </p:spTree>
  </p:cSld>
  <p:clrMapOvr>
    <a:masterClrMapping xmlns:a="http://schemas.openxmlformats.org/drawingml/2006/main"/>
  </p:clrMapOvr>
</p:sld>
</file>