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a83a604e64a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b99791f5a46e0"/>
  </p:sldMasterIdLst>
  <p:sldIdLst>
    <p:sldId xmlns:r="http://schemas.openxmlformats.org/officeDocument/2006/relationships" id="256" r:id="R8267d1e920234567"/>
    <p:sldId xmlns:r="http://schemas.openxmlformats.org/officeDocument/2006/relationships" id="257" r:id="Rcbe675c5a64d4559"/>
    <p:sldId xmlns:r="http://schemas.openxmlformats.org/officeDocument/2006/relationships" id="258" r:id="R9c630db051dd4ed3"/>
    <p:sldId xmlns:r="http://schemas.openxmlformats.org/officeDocument/2006/relationships" id="259" r:id="Re53e81a9af3a4bff"/>
    <p:sldId xmlns:r="http://schemas.openxmlformats.org/officeDocument/2006/relationships" id="260" r:id="R1c461dfe1f524778"/>
    <p:sldId xmlns:r="http://schemas.openxmlformats.org/officeDocument/2006/relationships" id="261" r:id="R0af044335b2b4e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b99791f5a46e0" /><Relationship Type="http://schemas.openxmlformats.org/officeDocument/2006/relationships/slide" Target="/ppt/slides/slide1.xml" Id="R8267d1e920234567" /><Relationship Type="http://schemas.openxmlformats.org/officeDocument/2006/relationships/slide" Target="/ppt/slides/slide2.xml" Id="Rcbe675c5a64d4559" /><Relationship Type="http://schemas.openxmlformats.org/officeDocument/2006/relationships/slide" Target="/ppt/slides/slide3.xml" Id="R9c630db051dd4ed3" /><Relationship Type="http://schemas.openxmlformats.org/officeDocument/2006/relationships/slide" Target="/ppt/slides/slide4.xml" Id="Re53e81a9af3a4bff" /><Relationship Type="http://schemas.openxmlformats.org/officeDocument/2006/relationships/slide" Target="/ppt/slides/slide5.xml" Id="R1c461dfe1f524778" /><Relationship Type="http://schemas.openxmlformats.org/officeDocument/2006/relationships/slide" Target="/ppt/slides/slide6.xml" Id="R0af044335b2b4e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1189955d1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94ba739c4d59" /><Relationship Type="http://schemas.openxmlformats.org/officeDocument/2006/relationships/theme" Target="/ppt/slideMasters/theme/theme1.xml" Id="R461bdce75f08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794ba739c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412af3049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7755cfd93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d137e8b0b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0ddea1c1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16d838674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a61a5399c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828 277 162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