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ebb556bc6744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4c07a3268e419e"/>
  </p:sldMasterIdLst>
  <p:sldIdLst>
    <p:sldId xmlns:r="http://schemas.openxmlformats.org/officeDocument/2006/relationships" id="256" r:id="R433ce895824749a5"/>
    <p:sldId xmlns:r="http://schemas.openxmlformats.org/officeDocument/2006/relationships" id="257" r:id="Rcdc0e0592fc24d54"/>
    <p:sldId xmlns:r="http://schemas.openxmlformats.org/officeDocument/2006/relationships" id="258" r:id="R45f298fb186c4a45"/>
    <p:sldId xmlns:r="http://schemas.openxmlformats.org/officeDocument/2006/relationships" id="259" r:id="Rf107b124f96a47a1"/>
    <p:sldId xmlns:r="http://schemas.openxmlformats.org/officeDocument/2006/relationships" id="260" r:id="Rd7839ab7cd6545fb"/>
    <p:sldId xmlns:r="http://schemas.openxmlformats.org/officeDocument/2006/relationships" id="261" r:id="Rb700cf1020bb4501"/>
    <p:sldId xmlns:r="http://schemas.openxmlformats.org/officeDocument/2006/relationships" id="262" r:id="R82ce2418e3e54b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4c07a3268e419e" /><Relationship Type="http://schemas.openxmlformats.org/officeDocument/2006/relationships/slide" Target="/ppt/slides/slide1.xml" Id="R433ce895824749a5" /><Relationship Type="http://schemas.openxmlformats.org/officeDocument/2006/relationships/slide" Target="/ppt/slides/slide2.xml" Id="Rcdc0e0592fc24d54" /><Relationship Type="http://schemas.openxmlformats.org/officeDocument/2006/relationships/slide" Target="/ppt/slides/slide3.xml" Id="R45f298fb186c4a45" /><Relationship Type="http://schemas.openxmlformats.org/officeDocument/2006/relationships/slide" Target="/ppt/slides/slide4.xml" Id="Rf107b124f96a47a1" /><Relationship Type="http://schemas.openxmlformats.org/officeDocument/2006/relationships/slide" Target="/ppt/slides/slide5.xml" Id="Rd7839ab7cd6545fb" /><Relationship Type="http://schemas.openxmlformats.org/officeDocument/2006/relationships/slide" Target="/ppt/slides/slide6.xml" Id="Rb700cf1020bb4501" /><Relationship Type="http://schemas.openxmlformats.org/officeDocument/2006/relationships/slide" Target="/ppt/slides/slide7.xml" Id="R82ce2418e3e54b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d1ee12d0fb43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aa74801dad4ed8" /><Relationship Type="http://schemas.openxmlformats.org/officeDocument/2006/relationships/theme" Target="/ppt/slideMasters/theme/theme1.xml" Id="Rca43e8b96b4245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aa74801dad4e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d0321747754d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e7e6e8f9014c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4b476a03824f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1745ab4d946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c791621bda45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4dfa28c71d45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08881894546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SELSKAPNORGE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SELSKAPNORGE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−47 685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277 469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 KARAGÜL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Yasin Karagül, Havnegata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3040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yasin-q@hotmail.com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828 294 962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