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c644625cb448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d361da471d4f83"/>
  </p:sldMasterIdLst>
  <p:sldIdLst>
    <p:sldId xmlns:r="http://schemas.openxmlformats.org/officeDocument/2006/relationships" id="256" r:id="Rd80c85283f5a4708"/>
    <p:sldId xmlns:r="http://schemas.openxmlformats.org/officeDocument/2006/relationships" id="257" r:id="Ra538ab3320424275"/>
    <p:sldId xmlns:r="http://schemas.openxmlformats.org/officeDocument/2006/relationships" id="258" r:id="Rbbc1920d06d54898"/>
    <p:sldId xmlns:r="http://schemas.openxmlformats.org/officeDocument/2006/relationships" id="259" r:id="R44df3ba91e1c4648"/>
    <p:sldId xmlns:r="http://schemas.openxmlformats.org/officeDocument/2006/relationships" id="260" r:id="R9455e1c6d40e4f8c"/>
    <p:sldId xmlns:r="http://schemas.openxmlformats.org/officeDocument/2006/relationships" id="261" r:id="R566df3d672154eeb"/>
    <p:sldId xmlns:r="http://schemas.openxmlformats.org/officeDocument/2006/relationships" id="262" r:id="R9f57e6e6a26c4c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d361da471d4f83" /><Relationship Type="http://schemas.openxmlformats.org/officeDocument/2006/relationships/slide" Target="/ppt/slides/slide1.xml" Id="Rd80c85283f5a4708" /><Relationship Type="http://schemas.openxmlformats.org/officeDocument/2006/relationships/slide" Target="/ppt/slides/slide2.xml" Id="Ra538ab3320424275" /><Relationship Type="http://schemas.openxmlformats.org/officeDocument/2006/relationships/slide" Target="/ppt/slides/slide3.xml" Id="Rbbc1920d06d54898" /><Relationship Type="http://schemas.openxmlformats.org/officeDocument/2006/relationships/slide" Target="/ppt/slides/slide4.xml" Id="R44df3ba91e1c4648" /><Relationship Type="http://schemas.openxmlformats.org/officeDocument/2006/relationships/slide" Target="/ppt/slides/slide5.xml" Id="R9455e1c6d40e4f8c" /><Relationship Type="http://schemas.openxmlformats.org/officeDocument/2006/relationships/slide" Target="/ppt/slides/slide6.xml" Id="R566df3d672154eeb" /><Relationship Type="http://schemas.openxmlformats.org/officeDocument/2006/relationships/slide" Target="/ppt/slides/slide7.xml" Id="R9f57e6e6a26c4c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37fa2f91c440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2a51b984b42f9" /><Relationship Type="http://schemas.openxmlformats.org/officeDocument/2006/relationships/theme" Target="/ppt/slideMasters/theme/theme1.xml" Id="R8c97db6da0e040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a2a51b984b42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5ba8283044a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e753f316a40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41427725f45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b8789999d4c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df62a7c2b46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fb6662a8844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b796ca76840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GILAS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336 619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336 619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GRETHE GILSTAD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7603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828 326 562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GILAS AS</a:t>
            </a:r>
          </a:p>
        </p:txBody>
      </p:sp>
    </p:spTree>
  </p:cSld>
  <p:clrMapOvr>
    <a:masterClrMapping xmlns:a="http://schemas.openxmlformats.org/drawingml/2006/main"/>
  </p:clrMapOvr>
</p:sld>
</file>