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a82d2b177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40f21e92c4b9d"/>
  </p:sldMasterIdLst>
  <p:sldIdLst>
    <p:sldId xmlns:r="http://schemas.openxmlformats.org/officeDocument/2006/relationships" id="256" r:id="Rd2ab0fb306b9494d"/>
    <p:sldId xmlns:r="http://schemas.openxmlformats.org/officeDocument/2006/relationships" id="257" r:id="R7ff8beebae2146c6"/>
    <p:sldId xmlns:r="http://schemas.openxmlformats.org/officeDocument/2006/relationships" id="258" r:id="Rf97f58c41a1144cb"/>
    <p:sldId xmlns:r="http://schemas.openxmlformats.org/officeDocument/2006/relationships" id="259" r:id="R1cb151e7bb614daf"/>
    <p:sldId xmlns:r="http://schemas.openxmlformats.org/officeDocument/2006/relationships" id="260" r:id="R39708d8573c048b7"/>
    <p:sldId xmlns:r="http://schemas.openxmlformats.org/officeDocument/2006/relationships" id="261" r:id="Rc83961f5227242fc"/>
    <p:sldId xmlns:r="http://schemas.openxmlformats.org/officeDocument/2006/relationships" id="262" r:id="R48d2022b0a8f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40f21e92c4b9d" /><Relationship Type="http://schemas.openxmlformats.org/officeDocument/2006/relationships/slide" Target="/ppt/slides/slide1.xml" Id="Rd2ab0fb306b9494d" /><Relationship Type="http://schemas.openxmlformats.org/officeDocument/2006/relationships/slide" Target="/ppt/slides/slide2.xml" Id="R7ff8beebae2146c6" /><Relationship Type="http://schemas.openxmlformats.org/officeDocument/2006/relationships/slide" Target="/ppt/slides/slide3.xml" Id="Rf97f58c41a1144cb" /><Relationship Type="http://schemas.openxmlformats.org/officeDocument/2006/relationships/slide" Target="/ppt/slides/slide4.xml" Id="R1cb151e7bb614daf" /><Relationship Type="http://schemas.openxmlformats.org/officeDocument/2006/relationships/slide" Target="/ppt/slides/slide5.xml" Id="R39708d8573c048b7" /><Relationship Type="http://schemas.openxmlformats.org/officeDocument/2006/relationships/slide" Target="/ppt/slides/slide6.xml" Id="Rc83961f5227242fc" /><Relationship Type="http://schemas.openxmlformats.org/officeDocument/2006/relationships/slide" Target="/ppt/slides/slide7.xml" Id="R48d2022b0a8f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83860009c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a56c8805447b" /><Relationship Type="http://schemas.openxmlformats.org/officeDocument/2006/relationships/theme" Target="/ppt/slideMasters/theme/theme1.xml" Id="Rdec30986e837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5a56c8805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c4030716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7d864ab9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a76b4f59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551dcc84b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a5646699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681a337c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1b96253fd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