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f3ccc3b347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6821105a84306"/>
  </p:sldMasterIdLst>
  <p:sldIdLst>
    <p:sldId xmlns:r="http://schemas.openxmlformats.org/officeDocument/2006/relationships" id="256" r:id="Rddad823f1ba848fa"/>
    <p:sldId xmlns:r="http://schemas.openxmlformats.org/officeDocument/2006/relationships" id="257" r:id="Rdbb0d029477d42b5"/>
    <p:sldId xmlns:r="http://schemas.openxmlformats.org/officeDocument/2006/relationships" id="258" r:id="R1b735384e4ee4297"/>
    <p:sldId xmlns:r="http://schemas.openxmlformats.org/officeDocument/2006/relationships" id="259" r:id="R295e79b912ba449c"/>
    <p:sldId xmlns:r="http://schemas.openxmlformats.org/officeDocument/2006/relationships" id="260" r:id="R63b179c604244943"/>
    <p:sldId xmlns:r="http://schemas.openxmlformats.org/officeDocument/2006/relationships" id="261" r:id="Rc8844ae9d2e24401"/>
    <p:sldId xmlns:r="http://schemas.openxmlformats.org/officeDocument/2006/relationships" id="262" r:id="R6a636d0fae6f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6821105a84306" /><Relationship Type="http://schemas.openxmlformats.org/officeDocument/2006/relationships/slide" Target="/ppt/slides/slide1.xml" Id="Rddad823f1ba848fa" /><Relationship Type="http://schemas.openxmlformats.org/officeDocument/2006/relationships/slide" Target="/ppt/slides/slide2.xml" Id="Rdbb0d029477d42b5" /><Relationship Type="http://schemas.openxmlformats.org/officeDocument/2006/relationships/slide" Target="/ppt/slides/slide3.xml" Id="R1b735384e4ee4297" /><Relationship Type="http://schemas.openxmlformats.org/officeDocument/2006/relationships/slide" Target="/ppt/slides/slide4.xml" Id="R295e79b912ba449c" /><Relationship Type="http://schemas.openxmlformats.org/officeDocument/2006/relationships/slide" Target="/ppt/slides/slide5.xml" Id="R63b179c604244943" /><Relationship Type="http://schemas.openxmlformats.org/officeDocument/2006/relationships/slide" Target="/ppt/slides/slide6.xml" Id="Rc8844ae9d2e24401" /><Relationship Type="http://schemas.openxmlformats.org/officeDocument/2006/relationships/slide" Target="/ppt/slides/slide7.xml" Id="R6a636d0fae6f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a3b5a323b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e885d36b24e2c" /><Relationship Type="http://schemas.openxmlformats.org/officeDocument/2006/relationships/theme" Target="/ppt/slideMasters/theme/theme1.xml" Id="Raedd78aceacb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e885d36b2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14236c9b6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cf7a1344b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9b96c7aab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5d2e98b75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b1aed497b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5520eeb33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bbdee625c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260 921 543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317 902 171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828 421 182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