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32ea5e377c40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c8dbe596524266"/>
  </p:sldMasterIdLst>
  <p:sldIdLst>
    <p:sldId xmlns:r="http://schemas.openxmlformats.org/officeDocument/2006/relationships" id="256" r:id="R28f16933f6fe4a05"/>
    <p:sldId xmlns:r="http://schemas.openxmlformats.org/officeDocument/2006/relationships" id="257" r:id="Rcee25ec6d6cd4ea9"/>
    <p:sldId xmlns:r="http://schemas.openxmlformats.org/officeDocument/2006/relationships" id="258" r:id="R60c04f3a569c496c"/>
    <p:sldId xmlns:r="http://schemas.openxmlformats.org/officeDocument/2006/relationships" id="259" r:id="R6f3713f92b574a21"/>
    <p:sldId xmlns:r="http://schemas.openxmlformats.org/officeDocument/2006/relationships" id="260" r:id="Rede91e493a0544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c8dbe596524266" /><Relationship Type="http://schemas.openxmlformats.org/officeDocument/2006/relationships/slide" Target="/ppt/slides/slide1.xml" Id="R28f16933f6fe4a05" /><Relationship Type="http://schemas.openxmlformats.org/officeDocument/2006/relationships/slide" Target="/ppt/slides/slide2.xml" Id="Rcee25ec6d6cd4ea9" /><Relationship Type="http://schemas.openxmlformats.org/officeDocument/2006/relationships/slide" Target="/ppt/slides/slide3.xml" Id="R60c04f3a569c496c" /><Relationship Type="http://schemas.openxmlformats.org/officeDocument/2006/relationships/slide" Target="/ppt/slides/slide4.xml" Id="R6f3713f92b574a21" /><Relationship Type="http://schemas.openxmlformats.org/officeDocument/2006/relationships/slide" Target="/ppt/slides/slide5.xml" Id="Rede91e493a0544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3bacf1574046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c445cd5ee4c24" /><Relationship Type="http://schemas.openxmlformats.org/officeDocument/2006/relationships/theme" Target="/ppt/slideMasters/theme/theme1.xml" Id="R589353c2e8574e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cc445cd5ee4c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270ca5dcb40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9bb1d35534f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60e5bbce245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cf4fa55b54b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1ff14916449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NORGE RESTRICTED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NORGE RESTRICTED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828 446 592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