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57dcccec33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c2bbdf256548af"/>
  </p:sldMasterIdLst>
  <p:sldIdLst>
    <p:sldId xmlns:r="http://schemas.openxmlformats.org/officeDocument/2006/relationships" id="256" r:id="Rc8bf09ca40bb44cc"/>
    <p:sldId xmlns:r="http://schemas.openxmlformats.org/officeDocument/2006/relationships" id="257" r:id="Rf8da7c2d137a4b26"/>
    <p:sldId xmlns:r="http://schemas.openxmlformats.org/officeDocument/2006/relationships" id="258" r:id="Rf4fb1b55d7d14ce1"/>
    <p:sldId xmlns:r="http://schemas.openxmlformats.org/officeDocument/2006/relationships" id="259" r:id="Rf2d898c67c244d49"/>
    <p:sldId xmlns:r="http://schemas.openxmlformats.org/officeDocument/2006/relationships" id="260" r:id="Re63c4d03531a4292"/>
    <p:sldId xmlns:r="http://schemas.openxmlformats.org/officeDocument/2006/relationships" id="261" r:id="R8fa66114c6db420c"/>
    <p:sldId xmlns:r="http://schemas.openxmlformats.org/officeDocument/2006/relationships" id="262" r:id="Rf657e1eea78041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c2bbdf256548af" /><Relationship Type="http://schemas.openxmlformats.org/officeDocument/2006/relationships/slide" Target="/ppt/slides/slide1.xml" Id="Rc8bf09ca40bb44cc" /><Relationship Type="http://schemas.openxmlformats.org/officeDocument/2006/relationships/slide" Target="/ppt/slides/slide2.xml" Id="Rf8da7c2d137a4b26" /><Relationship Type="http://schemas.openxmlformats.org/officeDocument/2006/relationships/slide" Target="/ppt/slides/slide3.xml" Id="Rf4fb1b55d7d14ce1" /><Relationship Type="http://schemas.openxmlformats.org/officeDocument/2006/relationships/slide" Target="/ppt/slides/slide4.xml" Id="Rf2d898c67c244d49" /><Relationship Type="http://schemas.openxmlformats.org/officeDocument/2006/relationships/slide" Target="/ppt/slides/slide5.xml" Id="Re63c4d03531a4292" /><Relationship Type="http://schemas.openxmlformats.org/officeDocument/2006/relationships/slide" Target="/ppt/slides/slide6.xml" Id="R8fa66114c6db420c" /><Relationship Type="http://schemas.openxmlformats.org/officeDocument/2006/relationships/slide" Target="/ppt/slides/slide7.xml" Id="Rf657e1eea78041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355ef4e624c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ba425a894d6c" /><Relationship Type="http://schemas.openxmlformats.org/officeDocument/2006/relationships/theme" Target="/ppt/slideMasters/theme/theme1.xml" Id="Rbde691782367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89ba425a89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47383195847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1f03dc9904a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6e925555342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1af4a93204c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eb09dc3d44a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fb079cdfc47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53ec7a40d47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AMALIE 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13 578 526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13 467 943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38 725 114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AMALIE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Sophus Lies gate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828 622 102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AMALIE I INVEST AS</a:t>
            </a:r>
          </a:p>
        </p:txBody>
      </p:sp>
    </p:spTree>
  </p:cSld>
  <p:clrMapOvr>
    <a:masterClrMapping xmlns:a="http://schemas.openxmlformats.org/drawingml/2006/main"/>
  </p:clrMapOvr>
</p:sld>
</file>