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5cb004e274d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a60dba921455e"/>
  </p:sldMasterIdLst>
  <p:sldIdLst>
    <p:sldId xmlns:r="http://schemas.openxmlformats.org/officeDocument/2006/relationships" id="256" r:id="R7fa3b64f27c040ca"/>
    <p:sldId xmlns:r="http://schemas.openxmlformats.org/officeDocument/2006/relationships" id="257" r:id="Rb2138a59334347ad"/>
    <p:sldId xmlns:r="http://schemas.openxmlformats.org/officeDocument/2006/relationships" id="258" r:id="R50d3ec5f1ea4425f"/>
    <p:sldId xmlns:r="http://schemas.openxmlformats.org/officeDocument/2006/relationships" id="259" r:id="R23737a7ef6634c24"/>
    <p:sldId xmlns:r="http://schemas.openxmlformats.org/officeDocument/2006/relationships" id="260" r:id="R2e84d7e1c67a4a29"/>
    <p:sldId xmlns:r="http://schemas.openxmlformats.org/officeDocument/2006/relationships" id="261" r:id="R49319615919f4632"/>
    <p:sldId xmlns:r="http://schemas.openxmlformats.org/officeDocument/2006/relationships" id="262" r:id="Rdf2074460154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a60dba921455e" /><Relationship Type="http://schemas.openxmlformats.org/officeDocument/2006/relationships/slide" Target="/ppt/slides/slide1.xml" Id="R7fa3b64f27c040ca" /><Relationship Type="http://schemas.openxmlformats.org/officeDocument/2006/relationships/slide" Target="/ppt/slides/slide2.xml" Id="Rb2138a59334347ad" /><Relationship Type="http://schemas.openxmlformats.org/officeDocument/2006/relationships/slide" Target="/ppt/slides/slide3.xml" Id="R50d3ec5f1ea4425f" /><Relationship Type="http://schemas.openxmlformats.org/officeDocument/2006/relationships/slide" Target="/ppt/slides/slide4.xml" Id="R23737a7ef6634c24" /><Relationship Type="http://schemas.openxmlformats.org/officeDocument/2006/relationships/slide" Target="/ppt/slides/slide5.xml" Id="R2e84d7e1c67a4a29" /><Relationship Type="http://schemas.openxmlformats.org/officeDocument/2006/relationships/slide" Target="/ppt/slides/slide6.xml" Id="R49319615919f4632" /><Relationship Type="http://schemas.openxmlformats.org/officeDocument/2006/relationships/slide" Target="/ppt/slides/slide7.xml" Id="Rdf2074460154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d03ee457a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a16f4d074d67" /><Relationship Type="http://schemas.openxmlformats.org/officeDocument/2006/relationships/theme" Target="/ppt/slideMasters/theme/theme1.xml" Id="R77900e034657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d6a16f4d07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6e39c9de4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fe458154b43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2a210ba3b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ad14069e54c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ac3dc8bf8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7d722dccb47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27d0c78c7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17 523 134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AUSTGULEN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Børresens vei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828 649 442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