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c6521daba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541648eb544d2"/>
  </p:sldMasterIdLst>
  <p:sldIdLst>
    <p:sldId xmlns:r="http://schemas.openxmlformats.org/officeDocument/2006/relationships" id="256" r:id="R6b80b84b92404b50"/>
    <p:sldId xmlns:r="http://schemas.openxmlformats.org/officeDocument/2006/relationships" id="257" r:id="Rf226442bcf284ddc"/>
    <p:sldId xmlns:r="http://schemas.openxmlformats.org/officeDocument/2006/relationships" id="258" r:id="R256d980e003b422a"/>
    <p:sldId xmlns:r="http://schemas.openxmlformats.org/officeDocument/2006/relationships" id="259" r:id="R09233c21f4ba4cf2"/>
    <p:sldId xmlns:r="http://schemas.openxmlformats.org/officeDocument/2006/relationships" id="260" r:id="Rce6b5cc211fd468c"/>
    <p:sldId xmlns:r="http://schemas.openxmlformats.org/officeDocument/2006/relationships" id="261" r:id="R8f37f70b9f0e463d"/>
    <p:sldId xmlns:r="http://schemas.openxmlformats.org/officeDocument/2006/relationships" id="262" r:id="R4cfa7c3a6955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541648eb544d2" /><Relationship Type="http://schemas.openxmlformats.org/officeDocument/2006/relationships/slide" Target="/ppt/slides/slide1.xml" Id="R6b80b84b92404b50" /><Relationship Type="http://schemas.openxmlformats.org/officeDocument/2006/relationships/slide" Target="/ppt/slides/slide2.xml" Id="Rf226442bcf284ddc" /><Relationship Type="http://schemas.openxmlformats.org/officeDocument/2006/relationships/slide" Target="/ppt/slides/slide3.xml" Id="R256d980e003b422a" /><Relationship Type="http://schemas.openxmlformats.org/officeDocument/2006/relationships/slide" Target="/ppt/slides/slide4.xml" Id="R09233c21f4ba4cf2" /><Relationship Type="http://schemas.openxmlformats.org/officeDocument/2006/relationships/slide" Target="/ppt/slides/slide5.xml" Id="Rce6b5cc211fd468c" /><Relationship Type="http://schemas.openxmlformats.org/officeDocument/2006/relationships/slide" Target="/ppt/slides/slide6.xml" Id="R8f37f70b9f0e463d" /><Relationship Type="http://schemas.openxmlformats.org/officeDocument/2006/relationships/slide" Target="/ppt/slides/slide7.xml" Id="R4cfa7c3a6955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b7400befb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0a9e188e4026" /><Relationship Type="http://schemas.openxmlformats.org/officeDocument/2006/relationships/theme" Target="/ppt/slideMasters/theme/theme1.xml" Id="R974c27069aa1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e0a9e188e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c760bdfd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80648170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d69a84d57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6dd00b870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7d4b5785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700e5e8e7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b92e2357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