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eca71b0fc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00fb93863428b"/>
  </p:sldMasterIdLst>
  <p:sldIdLst>
    <p:sldId xmlns:r="http://schemas.openxmlformats.org/officeDocument/2006/relationships" id="256" r:id="R45597da0579240b7"/>
    <p:sldId xmlns:r="http://schemas.openxmlformats.org/officeDocument/2006/relationships" id="257" r:id="Re7e31823208e4d13"/>
    <p:sldId xmlns:r="http://schemas.openxmlformats.org/officeDocument/2006/relationships" id="258" r:id="Rb429b08ae4c7481d"/>
    <p:sldId xmlns:r="http://schemas.openxmlformats.org/officeDocument/2006/relationships" id="259" r:id="R79d7232cd3cd499a"/>
    <p:sldId xmlns:r="http://schemas.openxmlformats.org/officeDocument/2006/relationships" id="260" r:id="R36baf04233d847d9"/>
    <p:sldId xmlns:r="http://schemas.openxmlformats.org/officeDocument/2006/relationships" id="261" r:id="R19dbae90b01b442e"/>
    <p:sldId xmlns:r="http://schemas.openxmlformats.org/officeDocument/2006/relationships" id="262" r:id="Rbf4e5ae8441f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00fb93863428b" /><Relationship Type="http://schemas.openxmlformats.org/officeDocument/2006/relationships/slide" Target="/ppt/slides/slide1.xml" Id="R45597da0579240b7" /><Relationship Type="http://schemas.openxmlformats.org/officeDocument/2006/relationships/slide" Target="/ppt/slides/slide2.xml" Id="Re7e31823208e4d13" /><Relationship Type="http://schemas.openxmlformats.org/officeDocument/2006/relationships/slide" Target="/ppt/slides/slide3.xml" Id="Rb429b08ae4c7481d" /><Relationship Type="http://schemas.openxmlformats.org/officeDocument/2006/relationships/slide" Target="/ppt/slides/slide4.xml" Id="R79d7232cd3cd499a" /><Relationship Type="http://schemas.openxmlformats.org/officeDocument/2006/relationships/slide" Target="/ppt/slides/slide5.xml" Id="R36baf04233d847d9" /><Relationship Type="http://schemas.openxmlformats.org/officeDocument/2006/relationships/slide" Target="/ppt/slides/slide6.xml" Id="R19dbae90b01b442e" /><Relationship Type="http://schemas.openxmlformats.org/officeDocument/2006/relationships/slide" Target="/ppt/slides/slide7.xml" Id="Rbf4e5ae8441f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5e7d65636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ba9ddbcc4417" /><Relationship Type="http://schemas.openxmlformats.org/officeDocument/2006/relationships/theme" Target="/ppt/slideMasters/theme/theme1.xml" Id="R40299da1da74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6ba9ddbcc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0ea807ae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8f145cce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50a56298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fc23c2d6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2c0d2f60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4a443aa5a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a8ced0dea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11 450 895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28 299 308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HANNA MIKAELA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ISABELLE OLIVIA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JONATAN WILHELM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THEA GABRIELLA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HANS DØSEN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