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5409b9897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ebab2cc5b43ed"/>
  </p:sldMasterIdLst>
  <p:sldIdLst>
    <p:sldId xmlns:r="http://schemas.openxmlformats.org/officeDocument/2006/relationships" id="256" r:id="Rc0f3da05b1124678"/>
    <p:sldId xmlns:r="http://schemas.openxmlformats.org/officeDocument/2006/relationships" id="257" r:id="Raa0b2f98171e47e0"/>
    <p:sldId xmlns:r="http://schemas.openxmlformats.org/officeDocument/2006/relationships" id="258" r:id="Ra0b56c70b4b54105"/>
    <p:sldId xmlns:r="http://schemas.openxmlformats.org/officeDocument/2006/relationships" id="259" r:id="Rec363899bf574465"/>
    <p:sldId xmlns:r="http://schemas.openxmlformats.org/officeDocument/2006/relationships" id="260" r:id="Rf5458373652543c9"/>
    <p:sldId xmlns:r="http://schemas.openxmlformats.org/officeDocument/2006/relationships" id="261" r:id="Rae781e6c4e3d42e8"/>
    <p:sldId xmlns:r="http://schemas.openxmlformats.org/officeDocument/2006/relationships" id="262" r:id="R351b8f190c8a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ebab2cc5b43ed" /><Relationship Type="http://schemas.openxmlformats.org/officeDocument/2006/relationships/slide" Target="/ppt/slides/slide1.xml" Id="Rc0f3da05b1124678" /><Relationship Type="http://schemas.openxmlformats.org/officeDocument/2006/relationships/slide" Target="/ppt/slides/slide2.xml" Id="Raa0b2f98171e47e0" /><Relationship Type="http://schemas.openxmlformats.org/officeDocument/2006/relationships/slide" Target="/ppt/slides/slide3.xml" Id="Ra0b56c70b4b54105" /><Relationship Type="http://schemas.openxmlformats.org/officeDocument/2006/relationships/slide" Target="/ppt/slides/slide4.xml" Id="Rec363899bf574465" /><Relationship Type="http://schemas.openxmlformats.org/officeDocument/2006/relationships/slide" Target="/ppt/slides/slide5.xml" Id="Rf5458373652543c9" /><Relationship Type="http://schemas.openxmlformats.org/officeDocument/2006/relationships/slide" Target="/ppt/slides/slide6.xml" Id="Rae781e6c4e3d42e8" /><Relationship Type="http://schemas.openxmlformats.org/officeDocument/2006/relationships/slide" Target="/ppt/slides/slide7.xml" Id="R351b8f190c8a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53ffba759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d498c01c404b" /><Relationship Type="http://schemas.openxmlformats.org/officeDocument/2006/relationships/theme" Target="/ppt/slideMasters/theme/theme1.xml" Id="Rf21ae07b02df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5d498c01c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473a5e6e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fa3c0810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39649087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7fa1b09f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4d24a61d2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1887e806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0e345213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