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f304f6d63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3efcb82a1470f"/>
  </p:sldMasterIdLst>
  <p:sldIdLst>
    <p:sldId xmlns:r="http://schemas.openxmlformats.org/officeDocument/2006/relationships" id="256" r:id="R5fb246681da24bb9"/>
    <p:sldId xmlns:r="http://schemas.openxmlformats.org/officeDocument/2006/relationships" id="257" r:id="Ra748709e68b74145"/>
    <p:sldId xmlns:r="http://schemas.openxmlformats.org/officeDocument/2006/relationships" id="258" r:id="Rbdbc894af53a41ec"/>
    <p:sldId xmlns:r="http://schemas.openxmlformats.org/officeDocument/2006/relationships" id="259" r:id="R16ec69f8347d4a9a"/>
    <p:sldId xmlns:r="http://schemas.openxmlformats.org/officeDocument/2006/relationships" id="260" r:id="Rdc2f02fca1854580"/>
    <p:sldId xmlns:r="http://schemas.openxmlformats.org/officeDocument/2006/relationships" id="261" r:id="Ra9b59e734bec404d"/>
    <p:sldId xmlns:r="http://schemas.openxmlformats.org/officeDocument/2006/relationships" id="262" r:id="Rb27160fa1ec848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3efcb82a1470f" /><Relationship Type="http://schemas.openxmlformats.org/officeDocument/2006/relationships/slide" Target="/ppt/slides/slide1.xml" Id="R5fb246681da24bb9" /><Relationship Type="http://schemas.openxmlformats.org/officeDocument/2006/relationships/slide" Target="/ppt/slides/slide2.xml" Id="Ra748709e68b74145" /><Relationship Type="http://schemas.openxmlformats.org/officeDocument/2006/relationships/slide" Target="/ppt/slides/slide3.xml" Id="Rbdbc894af53a41ec" /><Relationship Type="http://schemas.openxmlformats.org/officeDocument/2006/relationships/slide" Target="/ppt/slides/slide4.xml" Id="R16ec69f8347d4a9a" /><Relationship Type="http://schemas.openxmlformats.org/officeDocument/2006/relationships/slide" Target="/ppt/slides/slide5.xml" Id="Rdc2f02fca1854580" /><Relationship Type="http://schemas.openxmlformats.org/officeDocument/2006/relationships/slide" Target="/ppt/slides/slide6.xml" Id="Ra9b59e734bec404d" /><Relationship Type="http://schemas.openxmlformats.org/officeDocument/2006/relationships/slide" Target="/ppt/slides/slide7.xml" Id="Rb27160fa1ec848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ed00fb0d8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570ad4a0140d8" /><Relationship Type="http://schemas.openxmlformats.org/officeDocument/2006/relationships/theme" Target="/ppt/slideMasters/theme/theme1.xml" Id="Re11f6c3c5420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570ad4a01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2c59e8643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e861acf39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75da93e9948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3bcd4a12b43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9a101141449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5cfd55295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659a2fc20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SLOTTERØY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SLOTTERØY HOLDING AS ble etablert [år] og holder til i Bjugn.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 SLOTTERØY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7160 Bjugn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829 209 012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SLOTTERØY HOLDING AS</a:t>
            </a:r>
          </a:p>
        </p:txBody>
      </p:sp>
    </p:spTree>
  </p:cSld>
  <p:clrMapOvr>
    <a:masterClrMapping xmlns:a="http://schemas.openxmlformats.org/drawingml/2006/main"/>
  </p:clrMapOvr>
</p:sld>
</file>