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1687c3bfa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b5860de0a480a"/>
  </p:sldMasterIdLst>
  <p:sldIdLst>
    <p:sldId xmlns:r="http://schemas.openxmlformats.org/officeDocument/2006/relationships" id="256" r:id="R56d4be0df88a4b33"/>
    <p:sldId xmlns:r="http://schemas.openxmlformats.org/officeDocument/2006/relationships" id="257" r:id="R6f9cb422e0614b2c"/>
    <p:sldId xmlns:r="http://schemas.openxmlformats.org/officeDocument/2006/relationships" id="258" r:id="Rf9a72224b78748a5"/>
    <p:sldId xmlns:r="http://schemas.openxmlformats.org/officeDocument/2006/relationships" id="259" r:id="R5565a7db84284baa"/>
    <p:sldId xmlns:r="http://schemas.openxmlformats.org/officeDocument/2006/relationships" id="260" r:id="Rc7e4d7391fd14571"/>
    <p:sldId xmlns:r="http://schemas.openxmlformats.org/officeDocument/2006/relationships" id="261" r:id="R7fcd6a8355da42e8"/>
    <p:sldId xmlns:r="http://schemas.openxmlformats.org/officeDocument/2006/relationships" id="262" r:id="Reb15d2b3f237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b5860de0a480a" /><Relationship Type="http://schemas.openxmlformats.org/officeDocument/2006/relationships/slide" Target="/ppt/slides/slide1.xml" Id="R56d4be0df88a4b33" /><Relationship Type="http://schemas.openxmlformats.org/officeDocument/2006/relationships/slide" Target="/ppt/slides/slide2.xml" Id="R6f9cb422e0614b2c" /><Relationship Type="http://schemas.openxmlformats.org/officeDocument/2006/relationships/slide" Target="/ppt/slides/slide3.xml" Id="Rf9a72224b78748a5" /><Relationship Type="http://schemas.openxmlformats.org/officeDocument/2006/relationships/slide" Target="/ppt/slides/slide4.xml" Id="R5565a7db84284baa" /><Relationship Type="http://schemas.openxmlformats.org/officeDocument/2006/relationships/slide" Target="/ppt/slides/slide5.xml" Id="Rc7e4d7391fd14571" /><Relationship Type="http://schemas.openxmlformats.org/officeDocument/2006/relationships/slide" Target="/ppt/slides/slide6.xml" Id="R7fcd6a8355da42e8" /><Relationship Type="http://schemas.openxmlformats.org/officeDocument/2006/relationships/slide" Target="/ppt/slides/slide7.xml" Id="Reb15d2b3f237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ea8a13af6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7947bf5240ae" /><Relationship Type="http://schemas.openxmlformats.org/officeDocument/2006/relationships/theme" Target="/ppt/slideMasters/theme/theme1.xml" Id="Rbb1d4e364a17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27947bf52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0050370b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e72ab1b8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9f8a72d1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61eb1d21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31e842252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7ec12571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b0b4dbbc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−2 280 417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2 266 443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 –  73,6 %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HAVGAR MATHIAS AGUIRRE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michael@ardan.no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