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9f874d9b6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d35f9ef624a93"/>
  </p:sldMasterIdLst>
  <p:sldIdLst>
    <p:sldId xmlns:r="http://schemas.openxmlformats.org/officeDocument/2006/relationships" id="256" r:id="R705b5d9fe37544ac"/>
    <p:sldId xmlns:r="http://schemas.openxmlformats.org/officeDocument/2006/relationships" id="257" r:id="R3e5afc09720a4c7f"/>
    <p:sldId xmlns:r="http://schemas.openxmlformats.org/officeDocument/2006/relationships" id="258" r:id="R4e8cd6a956fa440f"/>
    <p:sldId xmlns:r="http://schemas.openxmlformats.org/officeDocument/2006/relationships" id="259" r:id="R764effa837ff45a0"/>
    <p:sldId xmlns:r="http://schemas.openxmlformats.org/officeDocument/2006/relationships" id="260" r:id="Ree25a377c5d34a6e"/>
    <p:sldId xmlns:r="http://schemas.openxmlformats.org/officeDocument/2006/relationships" id="261" r:id="Rf17c76e7e80c455f"/>
    <p:sldId xmlns:r="http://schemas.openxmlformats.org/officeDocument/2006/relationships" id="262" r:id="Radacc0287e62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d35f9ef624a93" /><Relationship Type="http://schemas.openxmlformats.org/officeDocument/2006/relationships/slide" Target="/ppt/slides/slide1.xml" Id="R705b5d9fe37544ac" /><Relationship Type="http://schemas.openxmlformats.org/officeDocument/2006/relationships/slide" Target="/ppt/slides/slide2.xml" Id="R3e5afc09720a4c7f" /><Relationship Type="http://schemas.openxmlformats.org/officeDocument/2006/relationships/slide" Target="/ppt/slides/slide3.xml" Id="R4e8cd6a956fa440f" /><Relationship Type="http://schemas.openxmlformats.org/officeDocument/2006/relationships/slide" Target="/ppt/slides/slide4.xml" Id="R764effa837ff45a0" /><Relationship Type="http://schemas.openxmlformats.org/officeDocument/2006/relationships/slide" Target="/ppt/slides/slide5.xml" Id="Ree25a377c5d34a6e" /><Relationship Type="http://schemas.openxmlformats.org/officeDocument/2006/relationships/slide" Target="/ppt/slides/slide6.xml" Id="Rf17c76e7e80c455f" /><Relationship Type="http://schemas.openxmlformats.org/officeDocument/2006/relationships/slide" Target="/ppt/slides/slide7.xml" Id="Radacc0287e62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8dfb21283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82a9b7794054" /><Relationship Type="http://schemas.openxmlformats.org/officeDocument/2006/relationships/theme" Target="/ppt/slideMasters/theme/theme1.xml" Id="Rfeb50c209c2e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282a9b779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433346ac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5b40233a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1f5862dd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cfe975f1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b9620446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5a198f28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983b34dee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MUTSCHLER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