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933ad2b80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c00d9fc9c48e2"/>
  </p:sldMasterIdLst>
  <p:sldIdLst>
    <p:sldId xmlns:r="http://schemas.openxmlformats.org/officeDocument/2006/relationships" id="256" r:id="Rb1b43dfe143e4f03"/>
    <p:sldId xmlns:r="http://schemas.openxmlformats.org/officeDocument/2006/relationships" id="257" r:id="Re2e90f5c749542d1"/>
    <p:sldId xmlns:r="http://schemas.openxmlformats.org/officeDocument/2006/relationships" id="258" r:id="Rf2a98fe0afce4f87"/>
    <p:sldId xmlns:r="http://schemas.openxmlformats.org/officeDocument/2006/relationships" id="259" r:id="Rad2793f8c2ab4e16"/>
    <p:sldId xmlns:r="http://schemas.openxmlformats.org/officeDocument/2006/relationships" id="260" r:id="R6ac5970b161b4b7b"/>
    <p:sldId xmlns:r="http://schemas.openxmlformats.org/officeDocument/2006/relationships" id="261" r:id="R2a4367398bcc4948"/>
    <p:sldId xmlns:r="http://schemas.openxmlformats.org/officeDocument/2006/relationships" id="262" r:id="R717511445718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c00d9fc9c48e2" /><Relationship Type="http://schemas.openxmlformats.org/officeDocument/2006/relationships/slide" Target="/ppt/slides/slide1.xml" Id="Rb1b43dfe143e4f03" /><Relationship Type="http://schemas.openxmlformats.org/officeDocument/2006/relationships/slide" Target="/ppt/slides/slide2.xml" Id="Re2e90f5c749542d1" /><Relationship Type="http://schemas.openxmlformats.org/officeDocument/2006/relationships/slide" Target="/ppt/slides/slide3.xml" Id="Rf2a98fe0afce4f87" /><Relationship Type="http://schemas.openxmlformats.org/officeDocument/2006/relationships/slide" Target="/ppt/slides/slide4.xml" Id="Rad2793f8c2ab4e16" /><Relationship Type="http://schemas.openxmlformats.org/officeDocument/2006/relationships/slide" Target="/ppt/slides/slide5.xml" Id="R6ac5970b161b4b7b" /><Relationship Type="http://schemas.openxmlformats.org/officeDocument/2006/relationships/slide" Target="/ppt/slides/slide6.xml" Id="R2a4367398bcc4948" /><Relationship Type="http://schemas.openxmlformats.org/officeDocument/2006/relationships/slide" Target="/ppt/slides/slide7.xml" Id="R717511445718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c08d57fa8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f970586345f0" /><Relationship Type="http://schemas.openxmlformats.org/officeDocument/2006/relationships/theme" Target="/ppt/slideMasters/theme/theme1.xml" Id="R782624082208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5f9705863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dbc601140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9c9fbd7f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2f6aade3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b7b6b7d3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ff830cad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85fccd46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e8a5d046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FIX INVEST AS ble etablert [år] og holder til i Bølandet.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4 120 093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4 522 281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MORTEN FIKSDAL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FIKSDAL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MALVIN FIKSDAL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TORHILD FIKSDAL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Frøystadtoppen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6095 Bølandet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829 490 072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FIX INVEST AS</a:t>
            </a:r>
          </a:p>
        </p:txBody>
      </p:sp>
    </p:spTree>
  </p:cSld>
  <p:clrMapOvr>
    <a:masterClrMapping xmlns:a="http://schemas.openxmlformats.org/drawingml/2006/main"/>
  </p:clrMapOvr>
</p:sld>
</file>