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84626c634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c233881ea4fe7"/>
  </p:sldMasterIdLst>
  <p:sldIdLst>
    <p:sldId xmlns:r="http://schemas.openxmlformats.org/officeDocument/2006/relationships" id="256" r:id="Rea932a7a648a4d29"/>
    <p:sldId xmlns:r="http://schemas.openxmlformats.org/officeDocument/2006/relationships" id="257" r:id="Rc3d88caab1384ba1"/>
    <p:sldId xmlns:r="http://schemas.openxmlformats.org/officeDocument/2006/relationships" id="258" r:id="R7b197ab9d31a49a4"/>
    <p:sldId xmlns:r="http://schemas.openxmlformats.org/officeDocument/2006/relationships" id="259" r:id="Rf0bcc08ec5684547"/>
    <p:sldId xmlns:r="http://schemas.openxmlformats.org/officeDocument/2006/relationships" id="260" r:id="R51dd56ce53614e06"/>
    <p:sldId xmlns:r="http://schemas.openxmlformats.org/officeDocument/2006/relationships" id="261" r:id="R843bab3ab3c5442e"/>
    <p:sldId xmlns:r="http://schemas.openxmlformats.org/officeDocument/2006/relationships" id="262" r:id="R7ff9b84a7d78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c233881ea4fe7" /><Relationship Type="http://schemas.openxmlformats.org/officeDocument/2006/relationships/slide" Target="/ppt/slides/slide1.xml" Id="Rea932a7a648a4d29" /><Relationship Type="http://schemas.openxmlformats.org/officeDocument/2006/relationships/slide" Target="/ppt/slides/slide2.xml" Id="Rc3d88caab1384ba1" /><Relationship Type="http://schemas.openxmlformats.org/officeDocument/2006/relationships/slide" Target="/ppt/slides/slide3.xml" Id="R7b197ab9d31a49a4" /><Relationship Type="http://schemas.openxmlformats.org/officeDocument/2006/relationships/slide" Target="/ppt/slides/slide4.xml" Id="Rf0bcc08ec5684547" /><Relationship Type="http://schemas.openxmlformats.org/officeDocument/2006/relationships/slide" Target="/ppt/slides/slide5.xml" Id="R51dd56ce53614e06" /><Relationship Type="http://schemas.openxmlformats.org/officeDocument/2006/relationships/slide" Target="/ppt/slides/slide6.xml" Id="R843bab3ab3c5442e" /><Relationship Type="http://schemas.openxmlformats.org/officeDocument/2006/relationships/slide" Target="/ppt/slides/slide7.xml" Id="R7ff9b84a7d78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ef286d728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f23c98c484509" /><Relationship Type="http://schemas.openxmlformats.org/officeDocument/2006/relationships/theme" Target="/ppt/slideMasters/theme/theme1.xml" Id="R6e531a7add15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f23c98c48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5ce5a7fc9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7609b49fa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c498f2329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7810c727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e18274992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0df0e54f5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ee573f635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GRAFO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2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 NORDAHL CARLSEN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Grafo AS, 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829 590 832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