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35093921a9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e51815f254949"/>
  </p:sldMasterIdLst>
  <p:sldIdLst>
    <p:sldId xmlns:r="http://schemas.openxmlformats.org/officeDocument/2006/relationships" id="256" r:id="R86de26aa37184756"/>
    <p:sldId xmlns:r="http://schemas.openxmlformats.org/officeDocument/2006/relationships" id="257" r:id="R41f0a6ba8c27408e"/>
    <p:sldId xmlns:r="http://schemas.openxmlformats.org/officeDocument/2006/relationships" id="258" r:id="R1d40cb4e87c14770"/>
    <p:sldId xmlns:r="http://schemas.openxmlformats.org/officeDocument/2006/relationships" id="259" r:id="R1f2b037643ef4e03"/>
    <p:sldId xmlns:r="http://schemas.openxmlformats.org/officeDocument/2006/relationships" id="260" r:id="Rcb6fab38640f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e51815f254949" /><Relationship Type="http://schemas.openxmlformats.org/officeDocument/2006/relationships/slide" Target="/ppt/slides/slide1.xml" Id="R86de26aa37184756" /><Relationship Type="http://schemas.openxmlformats.org/officeDocument/2006/relationships/slide" Target="/ppt/slides/slide2.xml" Id="R41f0a6ba8c27408e" /><Relationship Type="http://schemas.openxmlformats.org/officeDocument/2006/relationships/slide" Target="/ppt/slides/slide3.xml" Id="R1d40cb4e87c14770" /><Relationship Type="http://schemas.openxmlformats.org/officeDocument/2006/relationships/slide" Target="/ppt/slides/slide4.xml" Id="R1f2b037643ef4e03" /><Relationship Type="http://schemas.openxmlformats.org/officeDocument/2006/relationships/slide" Target="/ppt/slides/slide5.xml" Id="Rcb6fab38640f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4aa3aa38c4a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6731bc504dd8" /><Relationship Type="http://schemas.openxmlformats.org/officeDocument/2006/relationships/theme" Target="/ppt/slideMasters/theme/theme1.xml" Id="Rf095d9f7b8c849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46731bc50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f08b432f1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60e90f6df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ee29c154f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d36076d2f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601939557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FYLKESKOMMUNE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Karlsens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830 090 282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