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cff950787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e7f8349c14db6"/>
  </p:sldMasterIdLst>
  <p:sldIdLst>
    <p:sldId xmlns:r="http://schemas.openxmlformats.org/officeDocument/2006/relationships" id="256" r:id="R03752fff928a4ebc"/>
    <p:sldId xmlns:r="http://schemas.openxmlformats.org/officeDocument/2006/relationships" id="257" r:id="Rc9f98efb5f304e95"/>
    <p:sldId xmlns:r="http://schemas.openxmlformats.org/officeDocument/2006/relationships" id="258" r:id="R3bb7a234c7ef45e2"/>
    <p:sldId xmlns:r="http://schemas.openxmlformats.org/officeDocument/2006/relationships" id="259" r:id="Rf3c4b77671de405e"/>
    <p:sldId xmlns:r="http://schemas.openxmlformats.org/officeDocument/2006/relationships" id="260" r:id="Rdbdecabe721d476c"/>
    <p:sldId xmlns:r="http://schemas.openxmlformats.org/officeDocument/2006/relationships" id="261" r:id="Ra62b36d56cd7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e7f8349c14db6" /><Relationship Type="http://schemas.openxmlformats.org/officeDocument/2006/relationships/slide" Target="/ppt/slides/slide1.xml" Id="R03752fff928a4ebc" /><Relationship Type="http://schemas.openxmlformats.org/officeDocument/2006/relationships/slide" Target="/ppt/slides/slide2.xml" Id="Rc9f98efb5f304e95" /><Relationship Type="http://schemas.openxmlformats.org/officeDocument/2006/relationships/slide" Target="/ppt/slides/slide3.xml" Id="R3bb7a234c7ef45e2" /><Relationship Type="http://schemas.openxmlformats.org/officeDocument/2006/relationships/slide" Target="/ppt/slides/slide4.xml" Id="Rf3c4b77671de405e" /><Relationship Type="http://schemas.openxmlformats.org/officeDocument/2006/relationships/slide" Target="/ppt/slides/slide5.xml" Id="Rdbdecabe721d476c" /><Relationship Type="http://schemas.openxmlformats.org/officeDocument/2006/relationships/slide" Target="/ppt/slides/slide6.xml" Id="Ra62b36d56cd7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6bb118d3245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cdb53915d4c15" /><Relationship Type="http://schemas.openxmlformats.org/officeDocument/2006/relationships/theme" Target="/ppt/slideMasters/theme/theme1.xml" Id="R78fbd8f8c0cd41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cdb53915d4c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7caab07b4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a04db14744c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93617c62a49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7afcef621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6bbda71d94e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7f6bb8a774a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Sildreveien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830 106 782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