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37a172501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7e30caf494872"/>
  </p:sldMasterIdLst>
  <p:sldIdLst>
    <p:sldId xmlns:r="http://schemas.openxmlformats.org/officeDocument/2006/relationships" id="256" r:id="R0394e90ffa9e487e"/>
    <p:sldId xmlns:r="http://schemas.openxmlformats.org/officeDocument/2006/relationships" id="257" r:id="Rd5fb4d7557734b25"/>
    <p:sldId xmlns:r="http://schemas.openxmlformats.org/officeDocument/2006/relationships" id="258" r:id="Rb635da7407c84c82"/>
    <p:sldId xmlns:r="http://schemas.openxmlformats.org/officeDocument/2006/relationships" id="259" r:id="R85aebadc7dc846a3"/>
    <p:sldId xmlns:r="http://schemas.openxmlformats.org/officeDocument/2006/relationships" id="260" r:id="R58a768e461624f2d"/>
    <p:sldId xmlns:r="http://schemas.openxmlformats.org/officeDocument/2006/relationships" id="261" r:id="R94e49e5cfb794550"/>
    <p:sldId xmlns:r="http://schemas.openxmlformats.org/officeDocument/2006/relationships" id="262" r:id="R0bb27db84b14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7e30caf494872" /><Relationship Type="http://schemas.openxmlformats.org/officeDocument/2006/relationships/slide" Target="/ppt/slides/slide1.xml" Id="R0394e90ffa9e487e" /><Relationship Type="http://schemas.openxmlformats.org/officeDocument/2006/relationships/slide" Target="/ppt/slides/slide2.xml" Id="Rd5fb4d7557734b25" /><Relationship Type="http://schemas.openxmlformats.org/officeDocument/2006/relationships/slide" Target="/ppt/slides/slide3.xml" Id="Rb635da7407c84c82" /><Relationship Type="http://schemas.openxmlformats.org/officeDocument/2006/relationships/slide" Target="/ppt/slides/slide4.xml" Id="R85aebadc7dc846a3" /><Relationship Type="http://schemas.openxmlformats.org/officeDocument/2006/relationships/slide" Target="/ppt/slides/slide5.xml" Id="R58a768e461624f2d" /><Relationship Type="http://schemas.openxmlformats.org/officeDocument/2006/relationships/slide" Target="/ppt/slides/slide6.xml" Id="R94e49e5cfb794550" /><Relationship Type="http://schemas.openxmlformats.org/officeDocument/2006/relationships/slide" Target="/ppt/slides/slide7.xml" Id="R0bb27db84b14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9abdc7b05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5c6db8bd46ef" /><Relationship Type="http://schemas.openxmlformats.org/officeDocument/2006/relationships/theme" Target="/ppt/slideMasters/theme/theme1.xml" Id="Rc2f02b09ad41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a5c6db8bd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1fc06bab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029f1240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03d06c545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d2513eca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cb15bd65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d512231b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1731c99b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