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3bdf9ea67342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e7a2b6e0aa42cb"/>
  </p:sldMasterIdLst>
  <p:sldIdLst>
    <p:sldId xmlns:r="http://schemas.openxmlformats.org/officeDocument/2006/relationships" id="256" r:id="R0a718af8d2fb4943"/>
    <p:sldId xmlns:r="http://schemas.openxmlformats.org/officeDocument/2006/relationships" id="257" r:id="R6a15b4c34abb4f76"/>
    <p:sldId xmlns:r="http://schemas.openxmlformats.org/officeDocument/2006/relationships" id="258" r:id="R1196b609058f4168"/>
    <p:sldId xmlns:r="http://schemas.openxmlformats.org/officeDocument/2006/relationships" id="259" r:id="Rb4db62f568184730"/>
    <p:sldId xmlns:r="http://schemas.openxmlformats.org/officeDocument/2006/relationships" id="260" r:id="Rb20e44d1c158419d"/>
    <p:sldId xmlns:r="http://schemas.openxmlformats.org/officeDocument/2006/relationships" id="261" r:id="Rc8b3b4f86d4341ef"/>
    <p:sldId xmlns:r="http://schemas.openxmlformats.org/officeDocument/2006/relationships" id="262" r:id="Re3bd4f39d5e2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e7a2b6e0aa42cb" /><Relationship Type="http://schemas.openxmlformats.org/officeDocument/2006/relationships/slide" Target="/ppt/slides/slide1.xml" Id="R0a718af8d2fb4943" /><Relationship Type="http://schemas.openxmlformats.org/officeDocument/2006/relationships/slide" Target="/ppt/slides/slide2.xml" Id="R6a15b4c34abb4f76" /><Relationship Type="http://schemas.openxmlformats.org/officeDocument/2006/relationships/slide" Target="/ppt/slides/slide3.xml" Id="R1196b609058f4168" /><Relationship Type="http://schemas.openxmlformats.org/officeDocument/2006/relationships/slide" Target="/ppt/slides/slide4.xml" Id="Rb4db62f568184730" /><Relationship Type="http://schemas.openxmlformats.org/officeDocument/2006/relationships/slide" Target="/ppt/slides/slide5.xml" Id="Rb20e44d1c158419d" /><Relationship Type="http://schemas.openxmlformats.org/officeDocument/2006/relationships/slide" Target="/ppt/slides/slide6.xml" Id="Rc8b3b4f86d4341ef" /><Relationship Type="http://schemas.openxmlformats.org/officeDocument/2006/relationships/slide" Target="/ppt/slides/slide7.xml" Id="Re3bd4f39d5e2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ed9d3e763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5609009fb4a89" /><Relationship Type="http://schemas.openxmlformats.org/officeDocument/2006/relationships/theme" Target="/ppt/slideMasters/theme/theme1.xml" Id="Rbf94bfb318a7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95609009fb4a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4b7de19e5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d6be975dc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c4bd6cd3c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be430d7524d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14a97fef4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22f519f3241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4024e10be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INIT4U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INIT4U ACCOUNTING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20 610 975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1 656 210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INIT4U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830 139 052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INIT4U ACCOUNTING AS</a:t>
            </a:r>
          </a:p>
        </p:txBody>
      </p:sp>
    </p:spTree>
  </p:cSld>
  <p:clrMapOvr>
    <a:masterClrMapping xmlns:a="http://schemas.openxmlformats.org/drawingml/2006/main"/>
  </p:clrMapOvr>
</p:sld>
</file>