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76e9c5d89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26d3705ed49eb"/>
  </p:sldMasterIdLst>
  <p:sldIdLst>
    <p:sldId xmlns:r="http://schemas.openxmlformats.org/officeDocument/2006/relationships" id="256" r:id="Rbd31b739ba7b4b3a"/>
    <p:sldId xmlns:r="http://schemas.openxmlformats.org/officeDocument/2006/relationships" id="257" r:id="Rfd93d95a3f7a40b0"/>
    <p:sldId xmlns:r="http://schemas.openxmlformats.org/officeDocument/2006/relationships" id="258" r:id="Ra474dabec2cc46ff"/>
    <p:sldId xmlns:r="http://schemas.openxmlformats.org/officeDocument/2006/relationships" id="259" r:id="Ref832e8eb30e4195"/>
    <p:sldId xmlns:r="http://schemas.openxmlformats.org/officeDocument/2006/relationships" id="260" r:id="Rb014733c653c4293"/>
    <p:sldId xmlns:r="http://schemas.openxmlformats.org/officeDocument/2006/relationships" id="261" r:id="R0a8f33ca5f0d45d5"/>
    <p:sldId xmlns:r="http://schemas.openxmlformats.org/officeDocument/2006/relationships" id="262" r:id="R8296599927e6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26d3705ed49eb" /><Relationship Type="http://schemas.openxmlformats.org/officeDocument/2006/relationships/slide" Target="/ppt/slides/slide1.xml" Id="Rbd31b739ba7b4b3a" /><Relationship Type="http://schemas.openxmlformats.org/officeDocument/2006/relationships/slide" Target="/ppt/slides/slide2.xml" Id="Rfd93d95a3f7a40b0" /><Relationship Type="http://schemas.openxmlformats.org/officeDocument/2006/relationships/slide" Target="/ppt/slides/slide3.xml" Id="Ra474dabec2cc46ff" /><Relationship Type="http://schemas.openxmlformats.org/officeDocument/2006/relationships/slide" Target="/ppt/slides/slide4.xml" Id="Ref832e8eb30e4195" /><Relationship Type="http://schemas.openxmlformats.org/officeDocument/2006/relationships/slide" Target="/ppt/slides/slide5.xml" Id="Rb014733c653c4293" /><Relationship Type="http://schemas.openxmlformats.org/officeDocument/2006/relationships/slide" Target="/ppt/slides/slide6.xml" Id="R0a8f33ca5f0d45d5" /><Relationship Type="http://schemas.openxmlformats.org/officeDocument/2006/relationships/slide" Target="/ppt/slides/slide7.xml" Id="R8296599927e6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ddc12a8b3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5df753d184ffd" /><Relationship Type="http://schemas.openxmlformats.org/officeDocument/2006/relationships/theme" Target="/ppt/slideMasters/theme/theme1.xml" Id="Re911d1209533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5df753d18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6e724d6c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9d65c334c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c13e7f00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caf690323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875c4fa19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be3769ec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86c457d3f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