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b62311d9f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31b783b404a0f"/>
  </p:sldMasterIdLst>
  <p:sldIdLst>
    <p:sldId xmlns:r="http://schemas.openxmlformats.org/officeDocument/2006/relationships" id="256" r:id="R0cdc6c228bd843b2"/>
    <p:sldId xmlns:r="http://schemas.openxmlformats.org/officeDocument/2006/relationships" id="257" r:id="Rc4c0c68744b0461e"/>
    <p:sldId xmlns:r="http://schemas.openxmlformats.org/officeDocument/2006/relationships" id="258" r:id="R702361bab40a4ea1"/>
    <p:sldId xmlns:r="http://schemas.openxmlformats.org/officeDocument/2006/relationships" id="259" r:id="R74a4d101700f4179"/>
    <p:sldId xmlns:r="http://schemas.openxmlformats.org/officeDocument/2006/relationships" id="260" r:id="Rba71d8c2a5724896"/>
    <p:sldId xmlns:r="http://schemas.openxmlformats.org/officeDocument/2006/relationships" id="261" r:id="R555c645381b44f35"/>
    <p:sldId xmlns:r="http://schemas.openxmlformats.org/officeDocument/2006/relationships" id="262" r:id="Rc9f4424c22c6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31b783b404a0f" /><Relationship Type="http://schemas.openxmlformats.org/officeDocument/2006/relationships/slide" Target="/ppt/slides/slide1.xml" Id="R0cdc6c228bd843b2" /><Relationship Type="http://schemas.openxmlformats.org/officeDocument/2006/relationships/slide" Target="/ppt/slides/slide2.xml" Id="Rc4c0c68744b0461e" /><Relationship Type="http://schemas.openxmlformats.org/officeDocument/2006/relationships/slide" Target="/ppt/slides/slide3.xml" Id="R702361bab40a4ea1" /><Relationship Type="http://schemas.openxmlformats.org/officeDocument/2006/relationships/slide" Target="/ppt/slides/slide4.xml" Id="R74a4d101700f4179" /><Relationship Type="http://schemas.openxmlformats.org/officeDocument/2006/relationships/slide" Target="/ppt/slides/slide5.xml" Id="Rba71d8c2a5724896" /><Relationship Type="http://schemas.openxmlformats.org/officeDocument/2006/relationships/slide" Target="/ppt/slides/slide6.xml" Id="R555c645381b44f35" /><Relationship Type="http://schemas.openxmlformats.org/officeDocument/2006/relationships/slide" Target="/ppt/slides/slide7.xml" Id="Rc9f4424c22c6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dc98099fc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caaa68bb4ec7" /><Relationship Type="http://schemas.openxmlformats.org/officeDocument/2006/relationships/theme" Target="/ppt/slideMasters/theme/theme1.xml" Id="R14e237a1a41d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b1caaa68bb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2796f54d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9e8a98413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62d303a440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8e08c4975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a6c805a546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bfe96f1b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9bf5ed83f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