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3b9f76b45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fb96b81f14793"/>
  </p:sldMasterIdLst>
  <p:sldIdLst>
    <p:sldId xmlns:r="http://schemas.openxmlformats.org/officeDocument/2006/relationships" id="256" r:id="R0a3d813652004be7"/>
    <p:sldId xmlns:r="http://schemas.openxmlformats.org/officeDocument/2006/relationships" id="257" r:id="Rdf755072913646f2"/>
    <p:sldId xmlns:r="http://schemas.openxmlformats.org/officeDocument/2006/relationships" id="258" r:id="R593a1164cf984352"/>
    <p:sldId xmlns:r="http://schemas.openxmlformats.org/officeDocument/2006/relationships" id="259" r:id="R618dbf3424784b0c"/>
    <p:sldId xmlns:r="http://schemas.openxmlformats.org/officeDocument/2006/relationships" id="260" r:id="R8c6e04876a1a4053"/>
    <p:sldId xmlns:r="http://schemas.openxmlformats.org/officeDocument/2006/relationships" id="261" r:id="Rf2553bb6bb8b4ee0"/>
    <p:sldId xmlns:r="http://schemas.openxmlformats.org/officeDocument/2006/relationships" id="262" r:id="R32080f396641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fb96b81f14793" /><Relationship Type="http://schemas.openxmlformats.org/officeDocument/2006/relationships/slide" Target="/ppt/slides/slide1.xml" Id="R0a3d813652004be7" /><Relationship Type="http://schemas.openxmlformats.org/officeDocument/2006/relationships/slide" Target="/ppt/slides/slide2.xml" Id="Rdf755072913646f2" /><Relationship Type="http://schemas.openxmlformats.org/officeDocument/2006/relationships/slide" Target="/ppt/slides/slide3.xml" Id="R593a1164cf984352" /><Relationship Type="http://schemas.openxmlformats.org/officeDocument/2006/relationships/slide" Target="/ppt/slides/slide4.xml" Id="R618dbf3424784b0c" /><Relationship Type="http://schemas.openxmlformats.org/officeDocument/2006/relationships/slide" Target="/ppt/slides/slide5.xml" Id="R8c6e04876a1a4053" /><Relationship Type="http://schemas.openxmlformats.org/officeDocument/2006/relationships/slide" Target="/ppt/slides/slide6.xml" Id="Rf2553bb6bb8b4ee0" /><Relationship Type="http://schemas.openxmlformats.org/officeDocument/2006/relationships/slide" Target="/ppt/slides/slide7.xml" Id="R32080f396641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7b830bf10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ec2d34cf4726" /><Relationship Type="http://schemas.openxmlformats.org/officeDocument/2006/relationships/theme" Target="/ppt/slideMasters/theme/theme1.xml" Id="R5b532f542d68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2ec2d34cf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12b48130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beb70515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0a926d78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3337999f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c75112b5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52e4feb1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a79b1aea8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DYBWAD-OLSEN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DYBWAD-OLSEN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DYBWAD-OLSEN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Dybwad-Olsen, Heyerdahls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DOASPOST@ONLINE.NO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830 412 492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