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dc5691d9794d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f1e342f14b4733"/>
  </p:sldMasterIdLst>
  <p:sldIdLst>
    <p:sldId xmlns:r="http://schemas.openxmlformats.org/officeDocument/2006/relationships" id="256" r:id="R2891b349488a424f"/>
    <p:sldId xmlns:r="http://schemas.openxmlformats.org/officeDocument/2006/relationships" id="257" r:id="Rfac9899487144617"/>
    <p:sldId xmlns:r="http://schemas.openxmlformats.org/officeDocument/2006/relationships" id="258" r:id="R83a5586b1c904895"/>
    <p:sldId xmlns:r="http://schemas.openxmlformats.org/officeDocument/2006/relationships" id="259" r:id="R771d0c29b5684b92"/>
    <p:sldId xmlns:r="http://schemas.openxmlformats.org/officeDocument/2006/relationships" id="260" r:id="R1dfd04a6814e4c02"/>
    <p:sldId xmlns:r="http://schemas.openxmlformats.org/officeDocument/2006/relationships" id="261" r:id="R6ddadcaaa69b43ac"/>
    <p:sldId xmlns:r="http://schemas.openxmlformats.org/officeDocument/2006/relationships" id="262" r:id="R3835d195ad854f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1e342f14b4733" /><Relationship Type="http://schemas.openxmlformats.org/officeDocument/2006/relationships/slide" Target="/ppt/slides/slide1.xml" Id="R2891b349488a424f" /><Relationship Type="http://schemas.openxmlformats.org/officeDocument/2006/relationships/slide" Target="/ppt/slides/slide2.xml" Id="Rfac9899487144617" /><Relationship Type="http://schemas.openxmlformats.org/officeDocument/2006/relationships/slide" Target="/ppt/slides/slide3.xml" Id="R83a5586b1c904895" /><Relationship Type="http://schemas.openxmlformats.org/officeDocument/2006/relationships/slide" Target="/ppt/slides/slide4.xml" Id="R771d0c29b5684b92" /><Relationship Type="http://schemas.openxmlformats.org/officeDocument/2006/relationships/slide" Target="/ppt/slides/slide5.xml" Id="R1dfd04a6814e4c02" /><Relationship Type="http://schemas.openxmlformats.org/officeDocument/2006/relationships/slide" Target="/ppt/slides/slide6.xml" Id="R6ddadcaaa69b43ac" /><Relationship Type="http://schemas.openxmlformats.org/officeDocument/2006/relationships/slide" Target="/ppt/slides/slide7.xml" Id="R3835d195ad854f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e05e9513d42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d2701d80e4b37" /><Relationship Type="http://schemas.openxmlformats.org/officeDocument/2006/relationships/theme" Target="/ppt/slideMasters/theme/theme1.xml" Id="Ree6e5c6acdd9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8d2701d80e4b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1cfed25cc46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70592f4e9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08e4e55b343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6bbd3cbd4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4385e41a84f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77372691f49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a8eb206cd49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KLLR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KLLR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HOEL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Nordvikvegen 359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830 691 502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KLLR INVEST AS</a:t>
            </a:r>
          </a:p>
        </p:txBody>
      </p:sp>
    </p:spTree>
  </p:cSld>
  <p:clrMapOvr>
    <a:masterClrMapping xmlns:a="http://schemas.openxmlformats.org/drawingml/2006/main"/>
  </p:clrMapOvr>
</p:sld>
</file>